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70" r:id="rId3"/>
    <p:sldId id="371" r:id="rId4"/>
    <p:sldId id="373" r:id="rId5"/>
    <p:sldId id="374" r:id="rId6"/>
    <p:sldId id="375" r:id="rId7"/>
    <p:sldId id="360" r:id="rId8"/>
    <p:sldId id="356" r:id="rId9"/>
    <p:sldId id="364" r:id="rId10"/>
    <p:sldId id="368" r:id="rId11"/>
    <p:sldId id="353" r:id="rId12"/>
    <p:sldId id="377" r:id="rId13"/>
    <p:sldId id="363" r:id="rId14"/>
    <p:sldId id="378" r:id="rId15"/>
    <p:sldId id="376" r:id="rId16"/>
    <p:sldId id="365" r:id="rId17"/>
    <p:sldId id="379" r:id="rId18"/>
    <p:sldId id="380" r:id="rId19"/>
    <p:sldId id="32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111" y="6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3-07T07:31:08.081"/>
    </inkml:context>
    <inkml:brush xml:id="br0">
      <inkml:brushProperty name="width" value="0.53333" units="cm"/>
      <inkml:brushProperty name="height" value="1.06667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1591 665 806,'-11'5'72,"4"6"-58,2-5-14,-8 5 0,-6-5-15,7 6-5,-6 4-2,-7-5 0,6 1 41,-6-1 8,8 0 1,4 0 1,-6 7-13,1-8-4,6 2 0,-2-1 0,2 1-12,-6-2 0,-1-4 8,1 6-8,-7-1 0,6 1 0,1-2 0,-1 2 0,1 5 0,0-7-10,-1 8 10,1-7-12,-1 1-4,7-2 0,-6 2-1,-1 5 0,1-11-1,-1-1 0,6 6 0,-5-5 0,0 5 10,-1 0 8,-6 0-12,7 1 12,-1-1 0,-5 0 8,6 0 0,-7 1 1,7 0 16,-7 4 3,6-5 1,1 1 0,-6-6-6,11-1-2,-6 0 0,7-5 0,-1 0-1,13 0-1,0 0 0,0 0 0,0-10 33,13-13 6,-1 1 2,13-2 0,6-3-20,6-2-3,6-5-1,6 1 0,6-7 13,7 7 3,0-6 0,5-2 0,8 2-16,4-6-2,3 5-1,3 7 0,2 5-14,-7 5-3,6-5-1,-5 11 0,-1 0-15,6 6 0,0 0 0,0 11 0,-6 0 0,1 17 0,-7-7-12,6 19 12,-13 11-21,0-1 2,-5 6 1,-6 6 0,-6 0 5,-2 4 1,-11 2 0,-12 5 0,0 11 2,-13 0 1,-5 13 0,-7-2 0,-13 0 20,-11 6 4,-1-5 1,-7-1 0,-10 1-4,-13-1 0,-7 0 0,-12-4 0,-6-1-12,-6-6 11,-1-5-11,1-7 10,0-10-10,0 0 0,-1-12 0,1-4 0,-6-13 0,5 1 8,-5-13 2,0-4 0,11-6 18,0-6 3,14-4 1,-2-7 0,2-7-2,12-3 0,6 5 0,6-13 0,6 1 13,5-5 2,8 0 1,6 5 0,11-6-22,7 6-5,12-5-1,1 6 0,11-1-18,8-1 0,5 2-8,18-1 8,19 1-9,-1-2 9,14 7-8,7 1 8,4 3 0,7 3-8,0 3 8,-8 7 0,9 5 0,4 6-8,1 0 8,6 6 0,-6 5-9,-6 7 9,-7 3-10,-5 3 10,-7 3-16,0 7 2,-6-1 1,-6 2 0,0 4 13,-18 1 0,-14 5 0,-10 0 0,-8 6-16,-6 0 0,-5-1 0,-7 6 0,-12 1 27,0 5 5,-13-1 0,-6-4 1,-17 5-17,-13 0 0,5-6 0,-18 1 0,0-6 0,-12-6 0,-6-6 0,-6 0 0,-13-5 0,7-5 0,-7-13 0,6 1 0,0-11 0,7 0 0,0-6-11,11-6 11,2-11 8,-1-1 8,6-9 1,6-1 1,7-7 28,17-4 6,7 5 0,6-11 1,13 0-34,6-6-7,12-10-2,6 5 0,24-1-10,2 0 0,10-10 0,20-7 8,0 7-8,12-1 0,0 7 0,11-2 0,9 7 0,3 6 12,14-1-12,1 12 12,-1-2-12,-1 2 0,7 5 0,-6 7 8,6 4-8,1 6 0,4 0 0,2 6 0,-8 11 0,1 0 0,-6 5 0,-12 7 0,0 4-16,-1 1 0,-5 7 1,-8 3 0,3 1-8,-21 7-1,-5-2-1,-6 7 0,-13 5 2,-13 0 1,-5 6 0,-13-6 0,-12 5 7,-5 6 2,-14 1 0,-12 5 0,-11-1 13,-8-4 0,-12 5 0,-5-5 0,-3-7 0,-4 1-12,1-17 3,-1 0 1,-7-12 8,2 1 0,-8-12 8,2-6-8,4-5 26,8-5 1,-1-12 0,5 0 0,9-5 9,3-7 3,15-10 0,-2-1 0,8-5-9,11-11-2,6-6 0,7 0 0,6-11-20,12 5-8,6-5 0,20-6 0,4 0 0,13 0 0,13-5-13,12-7 4,6 7 9,13-6-8,5 6 8,0 5-8,7-1 8,-1 13-8,20-1 8,-1 17-8,8 6 8,-8 11 0,6 7 0,-5 4-8,-7 6 8,5 6-8,2 11 8,5 0-8,-6 6 8,-6 10-8,-12 1 8,-7 6-8,1 5-13,-12 6-3,-2 11 0,-4 0 0,-14 0-1,-5 0-1,-7 6 0,-11 5 0,-7 1 10,-7-1 3,1 6 0,-19 0 0,0-6 13,-17 0 0,-2 1 0,-11 0 0,-13 4 0,-5 1 12,-14 6-3,-6-6 0,1-5-1,-7 4-8,-12-5 12,1 1-4,-13-12-8,-1-5 0,1-1 0,-1-11 8,-10-5-8,10-12 8,1-5-8,11-6 8,1-12 3,7 1 0,5-11 0,7-7 0,0-4 5,6-13 0,5 1 1,14-6 0,-1 1-3,19-7-1,-7 1 0,6-6 0,20 0-13,6 0 0,4-6 0,14 7 0,0-7 0,12 1 0,6-2-8,6-3 8,2 3 0,10 2 0,13 5 0,6 5 0,1 2 0,5 4 0,1 6 8,5 6-8,-5-1 0,5 6 0,0-6 0,7 13 0,12 3 0,1 8 0,-8 5-8,1 5 8,0 6 0,-6 0-8,-1 11 8,0 1 0,-5 4-18,1 7 3,-13-1 1,-1 7 0,-6 10-3,-13 1-1,1 5 0,-12 12 0,-14-2-1,-5 7 0,-5 5 0,-8 2 0,-12 4 3,-5 6 0,-7-6 0,-7 0 0,-5 1 7,-12-1 9,-8 0-13,-10 6 5,-8-6 8,-5-5 9,-1-1-1,-11-4-8,-7 4 13,6-10-4,-6-12-1,0 5 0,-1-4-8,1-13 0,1-10 9,-8-1-9,8-5 10,-8-11-2,1-6-8,6-6 12,0-5-1,7-6-1,5-5 0,-6-7 0,12-5 3,8 1 1,-1-12 0,-1-12 0,6-4 6,8-2 2,5-5 0,13 1 0,-7-1-35,13-5-7,12 0-2,0-7 0,0-4 12,18 0 10,1-1-13,6 1 5,-1-6 8,12 11 0,1 5 0,7 1-8,6 0 8,10 11 0,-4 0 0,6 6-8,0 5 8,-1 12 0,0 4 0,1 8 0,0 5 0,-7 4 0,7 12 0,-7 6 0,1 12-15,-1 4 3,-6 7 0,6 5 0,-5 11-4,0 6 0,0 1 0,-1 10 0,-6 7 8,-6 4 8,-6 7-13,-6-2 5,5-5-6,-12 7-1,-5-1 0,-13 6 0,0-5-1,-13-1-1,8 1 0,-8-7 0,-17-5 17,-1-1 0,-12-4 0,-6 0 0,-8-6 0,9-1 0,-15-10 8,2 5-8,-1-12 0,-6-5 0,-6 1 0,-6-13 0,-13-4 0,8-6 0,-2-6 0,8-12 0,-8 6 0,13-4 0,0-13 0,7-5 0,-8-7 9,1-4-9,7-6 8,0-6-8,5-5 20,0 6 0,13-1-1,-6-6 0,11 6-19,1-4 0,12-2 8,7 0-8,-1 7 8,1-1-8,11 0 9,-6 1-9,14-1 15,-2-5-3,7-7-1,7 8 0,-2-2-11,14 0 0,6 1 0,0 0 8,5-12-8,7 1 0,6-1 0,6 1-11,7-7 11,-1 7-10,7-7 10,-7 7-10,7 4 10,-7 13 0,7 0 0,-7 15 0,1 7 0,6 5 0,5 13 8,0 10-8,2 6 0,4 4 8,1 7-8,0 11 0,0 1 0,0 5 0,-1 11 0,8 0 0,-1 0 0,7 0 0,0 6 0,-2 0 0,2-6 0,-1 6 0,1-2 0,-7 8-8,-1 0 8,-5 4 0,1 7 0,-8-1-8,-5 7 8,5-1 0,2 5 0,-14 2 0,-6-1 0,1-6 0,5 1 0,-12-7 0,-6 1 10,-6-1-2,-7-5-8,-6 0 12,2-6 1,-15 1 0,-5 0 0,-5-2 0,-2-4 6,-11 6 1,-14-1 0,8 1 0,-7-12-4,-6 5-1,0 0 0,-5 7 0,-8 0-6,-5-1-1,-1 0 0,1-5 0,-12 0 0,-2 0-8,2 5 12,-8-5-4,1-6-8,-5 5 8,-1-5-8,6-5 8,0-6-8,-1-1 8,8 1-8,0-5 8,-3 4 2,8-11 0,-5 1 0,0-11 0,-1 4 3,0-4 1,6-1 0,-5 1 0,-1-8 5,6 2 1,1 0 0,-1 6 0,7-7-20,5 1-12,1 0 1,0-1 1,6-5 10,-7 0 0,8 0 8,5 0-8,-7 0 11,7 0-3,-6-11 0,6 5 0,0-5 0,0-1 0,-6-4 0,6-1 0,7 5-8,-7 2 0,5-2 0,-5 1 0,-5-1 0,5 6 0,0 6 0,6-4 0,-6-2 0,6 0 0,0 0 0,-6 1 0,7 5 0,-1-6 0,0 6-9,0 6 9,6-6 0,-5 0 0,-1 5-8,7 1 8,-8 0 0,2-6 0,-7 6 11,5-6-11,2 0 0,0 4 0,-7 2 0,5 0 0,-5-6 0,1-6 0,5 6 0,-6 0 0,0-6 0,0 6 0,0 0 0,-6-4 0,5 4 0,1-6-9,-6 6 9,6 6-12,0-2 12,0-4 11,-6 0-3,6 0 0,0 0-8,0 0 8,0-4-8,0 4 8,0 0-8,-6 0 0,0-6 0,0 6 0,6 10 0,-6-10 0,6 6 0,-6 0 0,6 0 0,-7 5 0,2 1-9,-1 4 9,-1-5 0,1 7 0,0-2-8,6 1 8,1 5 0,-1-4 0,-7-7-8,7 5 8,0-4 0,6 0 0,-6-7 0,0 6 0,7-6 0,-7 1 0,-6 0 0,6 0 0,-7 0 0,7-1 0,0 1 11,1-1-11,5 1 0,0-6 0,-12 0 0,6 5 0,6 1 0,-6 0 0,7-6 0,-2 0 0,2 0 0,5 0 0,-6-6 0,6 0 0,2 1 0,-2-1 0,0 1 0,1-1 0,-1-5 0,6 5 0,-6 0 0,7 0 0,-7-4 0,7-1 0,-6-1 0,5 0 0,-6 7 0,7-6-9,-7 0 9,6 5 0,1-6 0,-7 2 0,7 4 0,-6-5 8,5 5-8,1 0 0,-1 0 0,1 0 0,-2-4 0,3-2 0,-3 7 0,8-1 0,1 0-8,11 6 8,-13 0-8,1-6 8,12 6 0,-8-4 0,-10-2 0,-1 0 0,7 0 0,0 1 0,-1-7 0,1 6 0,-6 6 0,6 0 0,-1-4 9,1 4-9,-6-6 0,6 6 0,-1 6 0,1-6 0,-1 0 0,7 0-9,-7 0 9,1 0 0,0-6 0,-1 6 0,1 0 0,0 0 0,6-6 0,-6 6 0,-7-6 0,6 1 0,-5-1 0,6 0 0,-6 6 0,-1-10 0,6-2 0,-5-5 0,-1 11 0,1-4 0,-1 4 0,1-6 0,-1 6 0,1 1 0,0-12 0,6 12 8,-7-7-8,1 6 8,6 1-8,-8-7 0,2 2 0,-1-2 0,7 6 0,-6-5 0,0 0 0,6 0 0,-7-1 0,1-5 0,-1 6 0,1-6 0,-1 0 0,1 1 0,-2-2 0,3 2 8,-8-1-8,0-1 0,7 2 0,-7 5 0,6-7 0,1 8 0,-1-2 0,1 7 0,-6-7 0,4 12-8,3-6 8,-1 0 0,5 2 0,-6-8 0,13 1 0,-6 5 0,-7-6 0,7 2 0,6 4 0,-6-5 0,-1-1 0,7 6 0,-7-4 0,8-2 0,-8 6 0,7-5 0,-7 1 0,8-8 0,-1 7 0,-6-1 0,12 2 0,-7-2 0,1 1 0,0-1 0,6-4 0,-6-2 8,6-4-8,0 5 8,0-5-8,0-7 8,6 2-8,0-2 0,0 1 0,1-11 0,-2-6 0,2 5 0,-1-5 0,6 12 0,-6-2 0,6 7 0,-5 0 0,-2 0 0,2 0 0,-1-1 0,-6 1 0,6 0 0,7 0 0,-8 6-8,2-12 8,5 5 0,-6 1 0,6-1-8,7 2 8,-6-7 0,-8 5-12,8-4 4,-1-7 0,6 7 0,-6-1 0,8-6 0,-8 6 0,0 1 0,6-1 8,1 6 0,-6-6 0,-1 12-8,0-7 8,-6 7 0,13-1 0,-13 1 0,-6-1 0,6 1 0,-6 5 0,6 5 0,1-10 0,-2-1 0,-5 7 0,6-2 0,6-3 0,1 3 0,-6-5 0,5 1 0,0-1 0,1-5 0,5 6 0,-6-7 0,7 7 0,-7-1 0,6 7 0,-5-7-8,6 7 8,-1-2 0,0 1 0,-6 7 0,0-8 0,7 7 0,-13-11 0,13 10 0,-1-5 0,-5 7 0,6-8 0,-1 7 0,1-6 0,-1 0 0,0 0 0,1-5 0,-1-1 0,6 1 0,-5 4 0,6-4 0,0-6 0,0 6 0,-2-2 0,2 8 0,0-7 0,-1 1 0,1 5 0,0-5 0,-1-1 0,8 11 8,-9-4-8,9 4 0,-7-5 11,-1 1-3,1-1 0,5-1 0,3 8-8,3-7 0,1-1 0,-6 8 0,0-8 0,0 13 0,6-7 0,-7 2 0,1 4 0,0-6 0,0 1 0,0 11 0,6-6 0,-7 6 0,1 0 0,6 0 0,-6-5 0,0 5 0,6 0 0,-7 0 0,7 0 0,-6 0 0,7-5 0,4 5 0,-5-6 0,6 0 0,-6 6 0,7-6 0,-7 1 0,6-7 0,-6 7 0,0 0 0,0 5 0,0 0 0,-7 0 0,7 0 0,-6 0 0,-7 0 0,8 0 0,-2 5 8,-5 0-8,5-5 0,1 0 0,0 6 0,0-6 0,0 6 0,-7-1 0,7 1 0,0-6 0,6 0 0,-7 6 0,2 0 8,-2-6-8,1 5 0,0 0 0,-6 1 8,5-6-8,1 6 8,-6 5-8,6-5 8,-1 0-8,1 4 0,0 2 0,-7 5 0,8-1 0,-2-4 0,0 5 0,-5-5 8,7 4-8,-2-5 0,-11 7 0,6-8 0,-1 7 0,-6-5 0,7-2 0,0 8 0,-7-7 0,6 6 0,-4-6 0,4-5 0,-6 5 0,7-5 0,0 0 0,-1-1 8,-6 6-8,1-5 0,6-6 0,-7 6 8,7 0-8,1-1 0,-2 1 0,-6-6 0,1 5 0,-1 0 0,7 1 9,0 0-9,-1-6 0,8 6 0,-7-6 0,5-6 0,0 6 12,2-6-3,-2 0 0,1 1 0,0 0-9,-7-6 0,7-1-10,0-5 10,-6 6 0,0-6 0,5 0 0,-5 0 0,6 0 0,-1-5 0,-5 5 0,0-1 0,-7 2 0,7-1 0,-1 5 0,1-4 0,-6-1 8,5 5-8,-5-4 0,-1-1 0,-6 0 0,7 0 0,-1 6 0,1-6 0,-1 6 8,1-1-8,-6-5 0,5 7 0,0-2 0,-6-5 0,-5 6 0,-2 0 0,2-1 0,-7 12 0,12-11 0,-6 5 0,6-5 0,-5 6 0,5-1 0,1-6 0,-13 12 0,12-6 0,1 1 0,-1 0 0,0 5 0,1-6 0,-13 6 0,18-5 0,-12-1 0,-6 6 0,18-6 0,-5 0 0,-13 6 0,12 0 0,-12 0 0,12-6 0,6 1 0,-18 5 0,13 0 0,-1 0 0,-12 0 0,19-5 0,-1 5 0,-6 0 0,-12 0 0,20 5-9,-3 0 9,1 1 0,7 6 0,-6-6 0,-1-1 0,7 1 0,0 4 0,6-4-8,-13 0 8,7 6 0,5-7 0,2 6 0,-8 0 0,7-5 0,-7 6 0,8-12 0,-9 5 0,9 6 0,-2-5 0,2-1 0,5 7 0,-7 0 0,1-2 0,5 7 0,-11-5 0,12-1 0,0 0 0,-5 0 0,4 1 0,1-1 0,-6 0 0,6 6 0,-7-5 0,8 4 0,-8-4 0,1 5 0,6-1 0,-6 1 0,0 1 0,-1-2 0,1 1 0,0 5 0,0 7 0,-7-1 0,9 0 0,-3 1 0,0-2-8,2 2 8,-7-1-8,-1-6 8,13 7 0,-12-2 0,-7 2 0,7-1 0,5-6 0,1 7 0,-13 5 0,7-7 0,0-4 0,6 5 0,-13 1 0,7-1 0,-7 0 0,1 0 0,-1 0 0,1 0 0,-1 7 0,-6 4 0,8 0 0,-8 0 0,0-5 0,1 5 0,-1 2 0,-6-2 0,12 0 0,-6 6 0,-5-5 0,5 5 0,-6-6 0,6 6 0,0 0 0,1-5 0,-7-1 0,0 0 0,1 6 0,-2-4 0,-5-2 0,7 0 0,-7 1 0,0-7 0,0 1 0,0 0 8,0 6-8,0-7 8,0-5-8,-7 7 0,7-8 0,-5 7 8,-2 1-8,1-2 8,6-5-8,-6 1 8,-7-1-8,13-1 0,-12 2 0,6-1 0,-6 0 0,-7 1 0,7-8 0,0 8 0,0 5 0,-7-6 0,1 11 0,-1-10 0,-6 10 0,0-11 14,1 7-3,-1-2-1,1 6-10,-7-5 0,1 5 0,-2-4 0,14 4 0,-7 1-11,1-13 3,5 13 0,-5-12 8,-1 6 11,1 0-3,-1-6 0,0 0-8,1 0 0,4 7 0,-4-8 0,6 7 0,0-5 0,-7-2 0,6 1 0,1-5 19,-2-1 1,2-4 1,-1 4 0,1 1-21,-1-1 0,1-5 0,0 0 8,-1 0-8,6 0 0,-5 0 0,6-6 8,-7 0-8,1-5 0,11 6 0,-11-8 0,6 2 0,0 6 0,-1-7 0,1 1 0,0 0 0,6 0 0,-13 4 0,13-10 0,-6 6 0,-1 0 0,1-1 0,0 1 0,5 0 0,-5 4 0,-1-4 0,1 0 0,0 0 0,-1 5 0,1-5 0,0 0-8,6-2-2,-12 2 0,11 0 0,-5-6 0,0 6 10,-6-6 0,5 6 0,-6-6 0,13 5 0,-13 1 0,7-6 8,-6 6-8,-1-1 0,1 0 0,0-5 0,-1 6 0,1-6 0,-1 6 0,1 0 0,-7-1-8,6 1 8,1-6-12,-1 0 12,1 6-12,0-1 12,-1 6 0,1-5-9,-1 5 9,1-5 0,-1 0 0,-6-1-9,7 6 9,6 7 0,-7-7 0,1-6 0,0 6 0,-1 1 0,6-6 0,-5 5 0,6-6 0,-7 1 0,1-1 0,-1 1 0,7-6 0,-6 6 19,5-6 1,-5 0 0,6 0 0,-7 6-20,1-6 0,-1 0 0,1 0 0,-1 0 0,-6 0 0,7-6 0,-7 6 0,7 0 0,-6-6 0,5 0 0,1 1 0,-7-6 0,0 5-12,0 1 0,-6-7 0,1 1 12,-1-6 0,7 6 0,-8-7 0,2 8 0,-2-7 0,2-1 0,0 2 10,-2 5-1,2-7 0,-7 8 0,5-7 0,-5 11-9,7-6 0,-7 6 0,0-4 0,0 4 0,0-5 0,1 5 0,-8-6 0,-5 8 0,12-8 0,0 1 0,-6-1 0,-7-4-16,1 4-1,6 1-1,1-1 0,-3 2 18,8-2 0,-6-5 0,-1 6 0,8 6 12,-1-1 5,0-6 2,-7 7 0,7-1-19,1 1 0,-1 5 0,-6 0 0,0-6 0,0 6 0,6-5 0,-7 5 0,2 0-11,5 0-2,0 5-1,-1-5 0,-4-5 14,-2 5 0,1 0 0,1 5-9,5 1 9,-7-1 0,1 1 0,6 5-8,-6-5 8,6 5 0,6-5 0,-6 5 0,6 0 0,-6 1 0,7-2 0,-1 2 0,-6-1-15,12 1 3,-12-2 0,13 8 0,-7-7 12,0 5 13,0-4-2,1 5-1,5-5-10,-7 4-14,2-4 3,5 5 1,1-7 10,-1 2 11,0-6-3,1 5 0,-1 0-8,7-6 0,-7 7 0,0-6 8,1-6-8,6 5 0,-7 1 0,6-6 8,-11 0-8,11 0 0,-5 6 0,5-1 0,-6-10 12,0 5-4,8 0 0,-8 0 0,0 0 3,6-6 0,-11 6 0,5 0 0,0 0-11,1 0 0,-1-11 0,-5 5 0,5 0 8,-7-5-8,2 0 12,0-6-4,-7 5 3,5 2 0,7-7 0,-5-7 0,-13 8-11,5-7 12,1 7-12,0-13 12,6 7-2,-5-1 0,4-5 0,-5 0 0,7 0-10,-7 0 0,6-6 9,0 0-9,-6 0 8,7-5-8,-2-6 8,2 0-8,-7 0 0,7 5-10,-2-5 1,2 6 0,-2 0 17,2-1 3,-1 6 1,7 6 0,-7 0-12,6-1 0,0-4 0,7-1 0,-6 5-11,11 2-4,1-7-1,0-1 0,-1-4-99,13-12-20,6-10-4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3-07T07:56:11.959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78CD46B-8532-4EA1-958F-429E5D250CBF}" emma:medium="tactile" emma:mode="ink">
          <msink:context xmlns:msink="http://schemas.microsoft.com/ink/2010/main" type="inkDrawing" rotatedBoundingBox="27275,14727 27296,15961 27287,15962 27267,14727" semanticType="callout" shapeName="Other">
            <msink:sourceLink direction="with" ref="{8863A274-C370-4FB5-8C71-76FD7044A071}"/>
          </msink:context>
        </emma:interpretation>
      </emma:emma>
    </inkml:annotationXML>
    <inkml:trace contextRef="#ctx0" brushRef="#br0">2381 2760 230,'0'0'20,"5"12"-20,-5-12 0,0 0 0,0 0 277,0 0 51,0 12 11,0-4 1,0 5-198,4 3-40,-4-4-8,0 8-2,-4 0-40,4 1-9,4 3-2,-4 0 0,0 4-9,0 1-3,0-1 0,0 4 0,0 1-5,5-1 0,-10 5-1,5-1 0,0-4-8,5 1-2,-5 3 0,0 1 0,0-1-13,4 5 9,-4-1-9,0 5 8,0-1-8,0-3 0,5-1 0,-5 0 0,0 1 0,0-5 0,0-3 0,0 3 0,0-3 16,0-1 2,0-4 0,0-8 0,0 1-18,0-5-19,0-4 4,0-4 1,0 4-22,4-8-4,-4-4 0,0 0-588,0 0-116</inkml:trace>
  </inkml:traceGroup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3-08T03:16:16.447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9C3F6A6-E56F-4F2C-BCBB-01E7950AD0B0}" emma:medium="tactile" emma:mode="ink">
          <msink:context xmlns:msink="http://schemas.microsoft.com/ink/2010/main" type="inkDrawing" rotatedBoundingBox="14657,11353 16410,11171 16415,11220 14662,11402" semanticType="underline" shapeName="Other">
            <msink:sourceLink direction="with" ref="{AE854626-2FE5-4B31-BAC8-B7BA6E3C2904}"/>
          </msink:context>
        </emma:interpretation>
      </emma:emma>
    </inkml:annotationXML>
    <inkml:trace contextRef="#ctx0" brushRef="#br0">-2 165 1440,'0'9'128,"-4"-1"-103,4-8-25,0 0 0,0 0 119,0 0 18,0 0 4,0 0 1,0 0-25,0 0-5,0 0 0,13 0-1,-3-4-23,8 0-5,-5 4-1,10-4 0,0-1-21,4 1-4,5 8-1,5-4 0,-1-4-29,5 4-7,0 0 0,9 0-1,-4 0-3,4-4 0,9 0 0,5-4 0,-1 4-33,6 0-7,3 0-2,1-4 0,-9 0 54,0 0 10,-5 4 2,5-8 1,-1 0-30,-3-1-11,-10 1 0,4 4 9,-4 0 9,1 0 2,-6 0 0,1 4 0,-5-4-20,-10 8-19,1-4 4,-4 0 1,-6 4 2,-3 0 0,-1 0 0,-5 0 0,-3 0-41,-1-4-8,-9 4-2,0 0 0,0 0-169,0 0-35</inkml:trace>
  </inkml:traceGroup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3-08T03:16:20.293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4B828A7-39F5-4ACA-9F1E-AF706C0A5E39}" emma:medium="tactile" emma:mode="ink">
          <msink:context xmlns:msink="http://schemas.microsoft.com/ink/2010/main" type="inkDrawing" rotatedBoundingBox="17271,10528 17408,11728 17089,11764 16953,10564" semanticType="verticalRange" shapeName="Other">
            <msink:sourceLink direction="with" ref="{FFCF300E-8985-4029-A4AC-D3EC55815AA7}"/>
          </msink:context>
        </emma:interpretation>
      </emma:emma>
    </inkml:annotationXML>
    <inkml:trace contextRef="#ctx0" brushRef="#br0">0 33 1515,'0'0'67,"0"0"14,0 0-65,0 0-16,0 0 0,9 0 0,1-4 119,3 4 20,-4-4 4,0 4 1,1-4-34,-1 0-6,4 0-2,-4 4 0,1-4-39,3 0-8,-4 4-2,5-4 0,-5 4-28,0 0-5,0 0-2,0 0 0,1 4-7,-10-4-2,9 0 0,-5 8 0,-4-8 2,5 8 0,-5 0 0,4 0 0,-4 5-11,0-1 10,0 0-10,0 4 10,0 0-10,0 0 10,0 5-10,0 3 10,0-4-10,0 5 0,0-5 0,0 4 0,0 0 0,5 1 0,-1-5 0,1 8 0,-1 0 0,1 1 0,0-1 0,-1 5 0,1-1 0,-1 0 0,1 1 0,-1 3 0,5 5 0,-4-5 0,4 0 0,0 1 0,0-1 0,-4 5 0,9-1 0,-5 1 0,0-5 0,-5-8 0,1 1 0,4-5 0,-4 0 21,-1-3 3,-4-1 0,0-4 0,0-4 15,-4 4 3,4-8 1,-10 4 0,6-3 1,-1-1 0,-8 0 0,4 0 0,-5-8-16,0 4-4,-4 0 0,4 0 0,-4-4-16,4 0-8,-4 0 8,0 0-8,-5-4-20,5 4-8,0-4-3,0 4 0,-5-4-136,5 4-27,-1-4-6</inkml:trace>
  </inkml:traceGroup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3-08T03:16:34.151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027D9A8-D184-4B96-9253-45C45E034AE6}" emma:medium="tactile" emma:mode="ink">
          <msink:context xmlns:msink="http://schemas.microsoft.com/ink/2010/main" type="writingRegion" rotatedBoundingBox="12165,12364 14217,12258 14247,12829 12194,12935"/>
        </emma:interpretation>
      </emma:emma>
    </inkml:annotationXML>
    <inkml:traceGroup>
      <inkml:annotationXML>
        <emma:emma xmlns:emma="http://www.w3.org/2003/04/emma" version="1.0">
          <emma:interpretation id="{B7417F97-C425-405A-A681-B273BFCF8272}" emma:medium="tactile" emma:mode="ink">
            <msink:context xmlns:msink="http://schemas.microsoft.com/ink/2010/main" type="paragraph" rotatedBoundingBox="12165,12364 14217,12258 14247,12829 12194,1293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0611036-2A79-4721-A26C-2C70D6C399F4}" emma:medium="tactile" emma:mode="ink">
              <msink:context xmlns:msink="http://schemas.microsoft.com/ink/2010/main" type="line" rotatedBoundingBox="12165,12364 14217,12258 14247,12829 12194,12935"/>
            </emma:interpretation>
          </emma:emma>
        </inkml:annotationXML>
        <inkml:traceGroup>
          <inkml:annotationXML>
            <emma:emma xmlns:emma="http://www.w3.org/2003/04/emma" version="1.0">
              <emma:interpretation id="{5FE2B5DA-8A9F-43A9-A71B-BAAA58B1DCCE}" emma:medium="tactile" emma:mode="ink">
                <msink:context xmlns:msink="http://schemas.microsoft.com/ink/2010/main" type="inkWord" rotatedBoundingBox="12909,12325 14217,12258 14247,12829 12938,12896"/>
              </emma:interpretation>
              <emma:one-of disjunction-type="recognition" id="oneOf0">
                <emma:interpretation id="interp0" emma:lang="en-AU" emma:confidence="0">
                  <emma:literal>--1683</emma:literal>
                </emma:interpretation>
                <emma:interpretation id="interp1" emma:lang="en-AU" emma:confidence="0">
                  <emma:literal># 1683</emma:literal>
                </emma:interpretation>
                <emma:interpretation id="interp2" emma:lang="en-AU" emma:confidence="0">
                  <emma:literal>1-1683</emma:literal>
                </emma:interpretation>
                <emma:interpretation id="interp3" emma:lang="en-AU" emma:confidence="0">
                  <emma:literal>=1683</emma:literal>
                </emma:interpretation>
                <emma:interpretation id="interp4" emma:lang="en-AU" emma:confidence="0">
                  <emma:literal>"-1683</emma:literal>
                </emma:interpretation>
              </emma:one-of>
            </emma:emma>
          </inkml:annotationXML>
          <inkml:trace contextRef="#ctx0" brushRef="#br0">765 22 990,'0'37'44,"0"-25"8,0-12-41,0 0-11,0-8 0,-4 0 0,4 4 120,0-5 23,-5 1 4,5 8 1,0 0-21,-4-4-4,4-4-1,0 8 0,0 0-27,0 0-6,-5-4-1,5 4 0,0 0-32,0 0-6,0 0-2,0 0 0,0 0-22,5 8-5,-5 8-1,0-3 0,4 3-7,-4 0-1,5 4-1,-5 4 0,0 1 10,4-5 3,-4 4 0,5 1 0,-5 3-24,4-4-18,-4 4 3,5-3 1,-5-1 14,5 0 0,-5-3 0,4-5 0,1 4-9,-5-8 1,4-4 0,-4 0 0,9 0-36,-9-8-8,0 0 0,0 0-1,0 0-150,0 0-29,0 0-7</inkml:trace>
          <inkml:trace contextRef="#ctx0" brushRef="#br0" timeOffset="375.736">997-75 1267,'0'0'112,"0"0"-89,0 0-23,0 0 0,0 0 105,0 0 17,0 0 3,0 0 1,0 0 13,0 0 2,0 0 1,-4 12 0,4-4-66,-5 0-14,1 5-2,4-1-1,0 4-23,0 4-4,0 0 0,4 5-1,1-1-19,-5 4-3,4-4-1,6 5 0,-6-1-8,5 0 0,0-3 0,0 3 0,1-8 0,3 1 0,1-1 0,0-4 0,-1 0 0,5-4 0,-4 0-9,-5-3 9,0-5 0,-9-4 0,9 4-8,-9-4 8,9-4 0,5 0 0,0-5 0,-1 1 0,-8-4 8,4 4-8,-9 8 11,5-12-11,-5-4 19,-5 8-3,1-4-1,-1 3 0,0-3-15,-4 4 0,9 8 0,-4-8 0,-10 0 30,0 4 0,1 0 0,-1 4 0,1 0-30,-1 4 0,-4-4-13,9 4 4,-5 0-28,5-4-6,4 4-1,5-4 0,0 0-141,0 0-29,0 0-6</inkml:trace>
          <inkml:trace contextRef="#ctx0" brushRef="#br0" timeOffset="838.5508">1557-34 2026,'0'0'90,"0"0"18,0 0-86,0 0-22,-4-9 0,-5 1 0,4 4 130,-4-4 22,0 0 4,0 0 0,0 0-64,0 0-12,0 0-4,0 4 0,-5 0-32,5 0-8,-5 4 0,5 0-1,-5 0-22,1 0-4,-1 4-1,0 0 0,1 0-8,4 4 0,-5 4 0,5-4 0,0 4-8,0-4-1,4 8 0,1-3 0,8-1-7,-4 4 0,5-4-1,4 4 0,0 0 1,0 1 0,9-5 0,-4 0 0,-1 4 4,6-4 2,-1 0 0,0-4 0,0 5 10,1-1 0,-1 0 0,-5-4-8,6 0 8,-6 0 0,-4 4 0,0 0-8,1-3 8,-1 7 0,-5-8 0,1 4 0,-5 0 8,0 0-8,0-12 10,-5 8-10,1 5 8,-1-5-8,5-8 0,0 0 0,-9 4 0,0 0 0,9-4 0,-9 0 0,0-4 0,0-4 0,4-1 0,-4-3 0,4 0 12,1-4-3,-1 0-1,1-4 0,-1 3 4,5-3 1,0-4 0,0 4 0,0-1-4,0 5-1,0-4 0,5 4 0,-5-4-8,4 3 0,1 5 0,-1 0 0,1 0-18,4 4 1,0-4 0,0 4 0,5 0-118,0-1-23,-5 1-5,4 0-593,1 4-118</inkml:trace>
          <inkml:trace contextRef="#ctx0" brushRef="#br0" timeOffset="1309.8964">1753-144 1792,'0'0'80,"0"0"16,0 0-77,0 0-19,0 0 0,0 0 0,0 0 163,9-4 29,0 4 5,5-4 2,-14 4-84,0 0-17,5 0-3,8 0-1,1 0-36,0 0-7,-5 0-2,0 0 0,5 0-22,-1 0-5,-4 0-1,-9 0 0,9 4-13,-9-4-8,9 4 10,-9-4-10,5 8 8,-5 4-8,0 1 0,-5-5 9,1 4-17,-1 0-4,-4 4-1,5-4 0,-1-4-15,-4 5-2,5-5-1,-1 0 0,5-8-1,0 0 0,0 0 0,0 0 0,0 0 4,0 0 0,0 0 0,0 0 0,0 0 28,0 0 0,0 0 0,0 0 0,0 0 0,9 4 0,-9-4-10,14 4 10,-1-4 0,1 4 13,-5 4-1,5-4-1,-1 0 3,1 0 1,0 0 0,-1 4 0,6-4 1,-6 4 0,-4 1 0,5-1 0,-9 0-5,4 0-1,-5 0 0,1 4 0,-5 0 10,0 0 1,-5-4 1,1 5 0,-1-1-2,1 0-1,-5 0 0,-1 0 0,1-4-5,0 0-1,-4 0 0,-1 0 0,0-3-5,1-1-8,-1-4 11,0-4-11,-4 4 0,4-5-11,1-3 0,-1 0 0,5 0-28,0 0-5,0 0-2,-5-4 0,0 0-195,5-4-39</inkml:trace>
          <inkml:trace contextRef="#ctx0" brushRef="#br0" timeOffset="-13228.6615">0-2 1267,'0'0'112,"0"0"-89,0 0-23,0 0 0,0 0 192,0 0 35,5 0 6,-5 4 2,5 0-83,-1 0-17,5-4-3,0 4-1,0-4-69,0 4-14,5 0-2,-5 0-1,5-4-17,0 0-4,-1 0-1,1 4 0,4-4-15,-4 4-8,-1-4 10,1 0-10,0 4 0,-5-4 0,-9 0 0,14 4 0,-5 0-36,0-4-14,-9 0-2,0 0-760,0 0-152</inkml:trace>
          <inkml:trace contextRef="#ctx0" brushRef="#br0" timeOffset="-13079.5494">110 220 1094,'0'0'97,"0"0"-77,0 0-20,0 0 0,0 0 218,0 0 40,0 0 8,0 0 2,0 0-123,9 5-24,0-1-5,5-4 0,-1 0-60,1-4-11,0 4-2,4 0-1,0-5-30,0 5-12,0 5 8,5-5-787,0 0-157</inkml:trace>
        </inkml:traceGroup>
      </inkml:traceGroup>
    </inkml:traceGroup>
  </inkml:traceGroup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3-08T03:16:56.631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AEFCF94-BCEC-4582-B810-0FB6E457F6C0}" emma:medium="tactile" emma:mode="ink">
          <msink:context xmlns:msink="http://schemas.microsoft.com/ink/2010/main" type="writingRegion" rotatedBoundingBox="775,4783 4966,4512 5020,5352 829,5622"/>
        </emma:interpretation>
      </emma:emma>
    </inkml:annotationXML>
    <inkml:traceGroup>
      <inkml:annotationXML>
        <emma:emma xmlns:emma="http://www.w3.org/2003/04/emma" version="1.0">
          <emma:interpretation id="{1B3553A9-1CF9-402D-A7A7-1BE25E4E6DAA}" emma:medium="tactile" emma:mode="ink">
            <msink:context xmlns:msink="http://schemas.microsoft.com/ink/2010/main" type="paragraph" rotatedBoundingBox="775,4783 4966,4512 5020,5352 829,562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41BE0A3-3DB8-460C-938B-4ADE93222C80}" emma:medium="tactile" emma:mode="ink">
              <msink:context xmlns:msink="http://schemas.microsoft.com/ink/2010/main" type="line" rotatedBoundingBox="775,4783 4966,4512 5020,5352 829,5622"/>
            </emma:interpretation>
          </emma:emma>
        </inkml:annotationXML>
        <inkml:traceGroup>
          <inkml:annotationXML>
            <emma:emma xmlns:emma="http://www.w3.org/2003/04/emma" version="1.0">
              <emma:interpretation id="{8EC45C3A-5D29-43B6-B0AE-7114E2EDC931}" emma:medium="tactile" emma:mode="ink">
                <msink:context xmlns:msink="http://schemas.microsoft.com/ink/2010/main" type="inkWord" rotatedBoundingBox="778,4818 3371,4651 3417,5359 823,5526"/>
              </emma:interpretation>
              <emma:one-of disjunction-type="recognition" id="oneOf0">
                <emma:interpretation id="interp0" emma:lang="en-AU" emma:confidence="0">
                  <emma:literal>multiples</emma:literal>
                </emma:interpretation>
                <emma:interpretation id="interp1" emma:lang="en-AU" emma:confidence="0">
                  <emma:literal>multiple</emma:literal>
                </emma:interpretation>
                <emma:interpretation id="interp2" emma:lang="en-AU" emma:confidence="0">
                  <emma:literal>multiplex</emma:literal>
                </emma:interpretation>
                <emma:interpretation id="interp3" emma:lang="en-AU" emma:confidence="0">
                  <emma:literal>multipoles</emma:literal>
                </emma:interpretation>
                <emma:interpretation id="interp4" emma:lang="en-AU" emma:confidence="0">
                  <emma:literal>Multiples</emma:literal>
                </emma:interpretation>
              </emma:one-of>
            </emma:emma>
          </inkml:annotationXML>
          <inkml:trace contextRef="#ctx0" brushRef="#br0">0 0 1807,'0'0'40,"0"0"8,0 0 1,0 0 2,0 0-41,0 0-10,0 0 0,0 0 0,0 0 91,0 0 16,0 0 3,0 0 1,0 0-51,0 0-9,0 0-3,0 0 0,10 12-17,-6 4-4,-4 4-1,0 5 0,0-17-26,5 8 8,-5 4-8,0 0 0,-5 5 0,5-1 8,0 0-8,0 4 0,0-7 0,0-1 8,0 4-8,5-4 0,-5-3 0,4 3 0,-4-8 0,5-4 0,-5-8-12,0 0-2,0 0 0,0 0 0,0 0-8,9 0-2,0-4 0,-4 0 0,4-8 7,0-4 1,-5 0 0,1-5 0,-1 1-11,-4 4-1,10 0-1,-6-1 0,5 1 45,0-4 8,-9 4 3,9 0 0,0 4-11,5 3-1,-14 1-1,0 8 0,5-8-2,-5 8 0,9 0 0,4 4 0,-3-4 2,-10 0 0,9 4 0,-5 4 0,5 5-14,0 3 0,1 0 0,-6 0 0,-4-4 0,5 4 0,4-3 0,0 3 0,-5-4 10,1 0 9,-5-4 1,9 4 1,-9-4-21,0-8 8,0 0-8,0 0 0,0 0-14,0 0-7,0 0-2,9-4 0,0-4 23,-4 0 0,4-8 0,-9 0 0,9 4 16,-4-5 7,4 1 1,-5 0 1,5 0-25,-4 0 0,-1 0 0,6-1 0,-6 5 36,5 4 3,-9 8 0,0 0 0,9-4-39,-9 4-15,5 8 1,-1 0 0,1 4 22,0 1 5,-1 7 1,1-4 0,-5 4 1,4 0 0,1 1 0,-5-1 0,4-4-15,1 0 0,-1 5 8,1-9-8,0 4-11,4-8-5,-9-8 0,9 8-1,-5 0-45,5-4-9,-9-4-1,9 4-1,5-4-88,-5-4-18,0-4-3</inkml:trace>
          <inkml:trace contextRef="#ctx0" brushRef="#br0" timeOffset="346.3187">620 154 1335,'0'0'59,"0"0"13,0 0-58,0 0-14,0 0 0,0 0 0,0 0 131,0 0 23,0 0 5,0 0 1,0 0-67,0 0-13,0 0-2,0 0-1,-5 8-10,1 4-3,4 0 0,0 0 0,9 0-32,-5 0-8,1-4 0,4 5-1,-5 3 14,5-8 3,1 4 1,-1 0 0,-5 0-64,1-8-13,4 4-2,-5-4-1,6 0 30,-1-4 9,-9 0 0,9-8 0,-9 8-16,9-8 3,0-8 1,5 4 0,-1-8 12,-13 4-12,14-5 12,-5 5-12,0-4 12,-9 4-9,5 0 9,-1-1-8,-4 9 19,0 8 4,0 0 1,0 0 0,0 0-16,0 0 0,0 0-12,0 0 12,0 0 8,0 8 8,0 0 1,0 9 1,0-1-9,5 4-1,-1 4-8,1-3 12,0-5-12,4 4 0,0 0 8,-5-4-8,5-3 24,0 3 1,1-4 1,-1-4 0,0 0-94,0 0-18,-5-4-4,10 0-1,-14-4-59,0 0-12,9-8-2,-9 8-704</inkml:trace>
          <inkml:trace contextRef="#ctx0" brushRef="#br0" timeOffset="511.8174">1016-89 288,'-5'-16'12,"5"11"4,0-7-16,0 4 0,-4-4 0,4 4 0,-5 0 347,5 8 66,0 0 14,0 0 2,0 0-245,0 0-50,0 0-10,5 12-1,-1 4-51,1-4-11,-1 5-1,5 7-1,-9 0-39,9 0-8,-4 5-2,4 3 0,-4-4 20,4 5 4,-5-9 1,5 4 0,1-3-96,-1-1-19,0-8-4,-9 4-1009</inkml:trace>
          <inkml:trace contextRef="#ctx0" brushRef="#br0" timeOffset="706.4949">1130 121 1728,'0'0'76,"0"0"16,0 0-73,0 0-19,0 0 0,0 0 0,0 0 129,9 0 23,4-4 4,1-4 0,4 4-64,-4 0-14,-1-4-2,1 4-1,4 0-30,1 0-5,3-4-2,-3-5 0,-6 9-27,10-4-11,-14 4 8,5 0-8,-10-4-135,10 0-32,-5 0-6</inkml:trace>
          <inkml:trace contextRef="#ctx0" brushRef="#br0" timeOffset="933.7705">1252-259 1882,'0'0'84,"-4"8"16,-1 0-80,1 8-20,4-8 0,-5 4 0,1 5 113,4 3 19,0-4 3,0 8 1,4 1-48,1 3-10,-1-8-2,5 4 0,-9 5-39,10-5-8,-1 4-1,4-3-1,-4-1-43,1-4-8,-1 4-1,4-3-1,1-1 26,-9-4 0,4 0 0,0-4 0,0 5-261,0-9-47,-9-8-10,14 16-2</inkml:trace>
          <inkml:trace contextRef="#ctx0" brushRef="#br0" timeOffset="1089.936">1466 44 1677,'0'0'74,"0"0"16,-4 8-72,4-8-18,0 0 0,0 21 0,0-13 121,0 0 21,9 4 4,-4-4 1,-1 4-78,1-4-15,4 0-3,-5 4-1,1-3-50,-1 3-19,6-4 1,-10-8-678,0 0-136</inkml:trace>
          <inkml:trace contextRef="#ctx0" brushRef="#br0" timeOffset="1210.5616">1526-77 1220,'0'0'27,"0"0"5,0 0 2,0 0 0,0 0-34,0 0 0,0 0 0,0 0-355,0 0-77</inkml:trace>
          <inkml:trace contextRef="#ctx0" brushRef="#br0" timeOffset="1619.0384">1649 28 1328,'0'0'59,"0"8"12,0 4-57,4 13-14,-4-13 0,5 4 0,-1 4 98,1 4 17,4-3 3,-5 3 1,1 8-25,4-11-5,-4 3-1,-1 4 0,1-8-23,-1 1-5,1-1 0,4 0-1,-9-8-17,0 0-3,0-12-1,0 13 0,0-5-16,0-8-3,0 0-1,0 0 0,0 0 2,0 0 1,0 0 0,0-8 0,-9-5-9,9-3-1,-5 4-1,1-16 0,4 3-10,0-3 0,-5 0 0,5 3 0,5-3 8,-5 0-8,4 4 12,1-1-4,4 5 0,-9 0-8,5 4 12,-1-1-4,5 9-8,0 0 0,-4-4 0,8 4 8,-3 4 0,3 4 0,-8-4 0,4 4 0,0 4 12,-9-4 1,0 0 1,9 4 0,0 0 7,0 8 2,-4-4 0,-5 4 0,0-12-6,0 13-1,0-5 0,0 0 0,-5 4-5,1-4-2,4-8 0,-5 8 0,-4 4-8,0-4-1,4-4-8,-4 0 12,5-4-12,-5-4 8,0 0-8,-1 0 0,6 0-16,-5-4-8,4 4-3,1-4 0,-1 0-46,1 4-10,4-4-1,0 0-1,4 0-194,1-5-38</inkml:trace>
          <inkml:trace contextRef="#ctx0" brushRef="#br0" timeOffset="2364.3273">1963-227 1094,'0'0'97,"0"0"-77,0 0-20,0 0 0,0 0 210,0 0 38,0 0 8,0 0 2,0 0-82,0 0-16,0 0-3,9 8-1,-5 8-77,1 1-16,-5 3-3,0 0-1,4 4-33,-4 1-6,5 3-2,0-4 0,4-4-10,-5 1-8,5 3 12,0-4-12,1 0 20,-1 1-4,4-1 0,-4-4 0,5 4-16,-9-8-19,-1-3 4,1 3 1,-1-4 6,1 0 8,4-4-13,-9-4 5,9 0-2,-9 0 0,14-8 0,-5 0 0,0 0 10,0-4 0,0-1 0,-4-3 0,4 0 0,-9 4 12,4-4-4,1 8 0,-10-13 5,5 9 2,0-4 0,0 4 0,-4 4-5,-1 0-1,5 8 0,0 0 0,-9 0 0,0 0 0,4 0 0,5 0 0,-4 8-9,4 8-9,-5 0 9,10 0-13,-5-4 13,4 1-11,-4-1 11,10-4-10,-6 4 10,10-4 0,-10 0 8,5-4-8,1 4-16,3 0-7,-4-4-1,0-4-1,-9 0 14,10 0 11,3-4-13,1 0 5,-5 0 8,5 0-10,-10-4 10,5-4-10,0 0 10,0 0 0,-4 4 0,4-9 0,-4 5 0,-1 0 0,-4 0 0,5 0 0,-5 4 0,4-4 8,1 4-8,-5-1 0,0 1 0,9 0 0,-9 0 0,0 8 8,0 0-8,0 0 0,5-4 0,4 0 0,0 4 0,-5 0-8,10 4 8,-5 4-8,0 0 8,9 0 0,-18-4 0,14 9 0,0-1 0,-5 4 0,5-8 0,-5 4 0,4 0 0,1-4 0,0 5 0,-5-1 0,0 0 0,-5 0 0,5-4 0,1 4 0,-6-4 18,1 0-1,-5-8 0,4 13 0,-4-13 4,0 0 1,-4 8 0,-1 0 0,5 0-2,-9 0 0,0-4 0,0 0 0,-5 0-8,5-4-3,0 0 0,-5 0 0,1-4-21,-1 4-4,0-8 0,5 4-1,0 0-126,0 0-25,4-4-4</inkml:trace>
        </inkml:traceGroup>
        <inkml:traceGroup>
          <inkml:annotationXML>
            <emma:emma xmlns:emma="http://www.w3.org/2003/04/emma" version="1.0">
              <emma:interpretation id="{3CE41DB4-022F-4F0D-A1D8-4BE3FC924F26}" emma:medium="tactile" emma:mode="ink">
                <msink:context xmlns:msink="http://schemas.microsoft.com/ink/2010/main" type="inkWord" rotatedBoundingBox="3800,4587 4966,4512 5020,5352 3854,5427"/>
              </emma:interpretation>
              <emma:one-of disjunction-type="recognition" id="oneOf1">
                <emma:interpretation id="interp5" emma:lang="en-AU" emma:confidence="0">
                  <emma:literal>of2:</emma:literal>
                </emma:interpretation>
                <emma:interpretation id="interp6" emma:lang="en-AU" emma:confidence="0">
                  <emma:literal>of:</emma:literal>
                </emma:interpretation>
                <emma:interpretation id="interp7" emma:lang="en-AU" emma:confidence="0">
                  <emma:literal>of 2:</emma:literal>
                </emma:interpretation>
                <emma:interpretation id="interp8" emma:lang="en-AU" emma:confidence="0">
                  <emma:literal>off:</emma:literal>
                </emma:interpretation>
                <emma:interpretation id="interp9" emma:lang="en-AU" emma:confidence="0">
                  <emma:literal>of 2,</emma:literal>
                </emma:interpretation>
              </emma:one-of>
            </emma:emma>
          </inkml:annotationXML>
          <inkml:trace contextRef="#ctx0" brushRef="#br0" timeOffset="2911.7172">3092 16 1324,'0'0'59,"0"0"12,-5-4-57,1 0-14,-5 4 0,4 0 0,5 0 275,-5-4 52,1 0 10,-1 4 3,5 0-217,-9 0-43,5 4-9,-1 4-2,5 4-41,0 0-9,0 0-2,0 4 0,0-3-17,5-1 0,4 4 0,-5 4 0,5-4 0,1 1 0,-6-1 0,5 0 0,-4-4 0,-1 0 0,5-4 0,-4 4 0,-5-12-17,0 0 2,0 0 1,9-4 0,5 0-8,-14 4-2,0-4 0,4-12 0,-4 4 15,0-4 9,0 4-12,-4-5 12,-1 1 0,1 0 0,-1-4 0,1 4 0,-6 8 0,6-13 0,-5 5 0,4 0 0,1 8-11,-1 0 11,5 8-10,0-8 10,0 8-20,0 0 3,0 0 0,0 0 0,5-8 5,4 8 0,0-4 1,5-1 0,-1 1 11,1-4-8,-5 4 8,5 0-8,-1-4 8,1 4 0,4-4 0,0 0 0,-4 0 0,4-8 0,-9 4 0,10-1 0,-1 1 0,-5 0 0,1 4 0,-5-8 0,0 4 14,-9 0-2,0-5 0,-4 1 0,4 0-12,0 4 11,0-8-11,-5 7 10,-8-7-10,3 4-11,10 4 3,-9-4 0,0-1 30,0 5 6,0 0 2,4 0 0,5 4-11,-4 0-3,-1 0 0,5 8 0,0 0 3,0 0 0,0 16 0,0 0 0,0 4-19,5 1 0,4 11 0,-4 0 0,-1 5 0,1 7 0,4-7 0,0 11 0,-9 1-9,4-1 9,10-3-8,0 8 8,-10-9 0,1 5 0,4-9 0,5-3 0,-1-1-21,-4-8-6,-4 1-1,0-5 0,8-4-131,-8-4-26,-14-4-6</inkml:trace>
          <inkml:trace contextRef="#ctx0" brushRef="#br0" timeOffset="3072.7317">3324 279 1209,'-18'-16'53,"18"12"12,0 4-52,0 0-13,0-12 0,0 3 0,4 1 235,1 0 44,4 0 9,-4 0 1,-1 0-162,1 0-33,17-4-6,-8 4-2,-5 4-60,9-4-12,5-1-2,0-3-1,0 4-11,-10-4-12,1 4 2,4-4-756,5 4-151</inkml:trace>
          <inkml:trace contextRef="#ctx0" brushRef="#br0" timeOffset="3415.2856">3684-170 2372,'0'0'52,"0"0"12,9 0 1,-9 0 1,0 0-53,0 0-13,13 0 0,1 0 0,-14 0 93,0 0 16,14 0 3,4 4 1,-4-4-47,-5 4-10,-9-4-1,9 4-1,5 4-32,-5 0-6,-9-8-2,4 8 0,5 4-14,-4 0 0,-10-3 8,1 7-8,-1-4-11,-4 0-5,9 4 0,-4 0-1,-15 5-27,10-5-4,0 4-2,5 0 0,-1-8-6,0 1 0,-4-5-1,0 0 0,5-4 11,-5 0 2,9-4 1,0 0 0,0 0 27,9 4 4,-9-4 2,0 0 0,0 0 35,0 0 7,0 0 2,0 0 0,0 0-12,0 0-2,13 0-1,-4 0 0,-9 0 4,14 0 1,4-4 0,-4 4 0,0 0-3,4 0 0,-5-4 0,6 0 0,-1 0-38,0 0-8,-9 0-2,9 0-770,1-9-155</inkml:trace>
          <inkml:trace contextRef="#ctx0" brushRef="#br0" timeOffset="3671.4168">4189 36 633,'-32'4'56,"32"-4"-44,5 12-12,-5-12 0,-9 8 282,0 5 54,9-13 12,0 0 1,0 4-121,0-4-25,0 0-5,0 0-1,9 8-113,-9-8-22,0 0-5,0 0-1,13-4-193,-4 0-39</inkml:trace>
          <inkml:trace contextRef="#ctx0" brushRef="#br0" timeOffset="3574.6704">4198-69 2239,'-18'-8'99,"9"8"21,0 0-96,9 0-24,0 0 0,0 0 0,-9-8 110,9 4 18,0 4 3,0 0 1,0 0-99,0 0-19,0 0-4,13 0-1,5-4-164,-18 4-33,0 0-6,0 0-830</inkml:trace>
        </inkml:traceGroup>
      </inkml:traceGroup>
    </inkml:traceGroup>
  </inkml:traceGroup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3-08T03:17:01.981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3E9AAB4-C284-4411-A395-9671B023BD74}" emma:medium="tactile" emma:mode="ink">
          <msink:context xmlns:msink="http://schemas.microsoft.com/ink/2010/main" type="writingRegion" rotatedBoundingBox="766,9841 4891,9578 4951,10527 826,10790"/>
        </emma:interpretation>
      </emma:emma>
    </inkml:annotationXML>
    <inkml:traceGroup>
      <inkml:annotationXML>
        <emma:emma xmlns:emma="http://www.w3.org/2003/04/emma" version="1.0">
          <emma:interpretation id="{DDF24521-D136-450F-9FF7-C6DBE22F4A91}" emma:medium="tactile" emma:mode="ink">
            <msink:context xmlns:msink="http://schemas.microsoft.com/ink/2010/main" type="paragraph" rotatedBoundingBox="766,9841 4891,9578 4951,10527 826,1079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95A403F-F55F-4B51-8206-96ECCC8CC490}" emma:medium="tactile" emma:mode="ink">
              <msink:context xmlns:msink="http://schemas.microsoft.com/ink/2010/main" type="line" rotatedBoundingBox="766,9841 4891,9578 4951,10527 826,10790"/>
            </emma:interpretation>
          </emma:emma>
        </inkml:annotationXML>
        <inkml:traceGroup>
          <inkml:annotationXML>
            <emma:emma xmlns:emma="http://www.w3.org/2003/04/emma" version="1.0">
              <emma:interpretation id="{29FF6B76-861E-483E-BD9C-CA1EFCDFC300}" emma:medium="tactile" emma:mode="ink">
                <msink:context xmlns:msink="http://schemas.microsoft.com/ink/2010/main" type="inkWord" rotatedBoundingBox="770,9916 3277,9756 3331,10599 824,10759"/>
              </emma:interpretation>
              <emma:one-of disjunction-type="recognition" id="oneOf0">
                <emma:interpretation id="interp0" emma:lang="en-AU" emma:confidence="0">
                  <emma:literal>multiples</emma:literal>
                </emma:interpretation>
                <emma:interpretation id="interp1" emma:lang="en-AU" emma:confidence="0">
                  <emma:literal>multiple</emma:literal>
                </emma:interpretation>
                <emma:interpretation id="interp2" emma:lang="en-AU" emma:confidence="0">
                  <emma:literal>multiplex</emma:literal>
                </emma:interpretation>
                <emma:interpretation id="interp3" emma:lang="en-AU" emma:confidence="0">
                  <emma:literal>multipoles</emma:literal>
                </emma:interpretation>
                <emma:interpretation id="interp4" emma:lang="en-AU" emma:confidence="0">
                  <emma:literal>multipole</emma:literal>
                </emma:interpretation>
              </emma:one-of>
            </emma:emma>
          </inkml:annotationXML>
          <inkml:trace contextRef="#ctx0" brushRef="#br0">25-2 2188,'0'0'48,"0"0"11,0 0 1,0 0 1,0 0-49,0 0-12,-9 0 0,9 0 0,0 0 89,0 0 15,0 0 4,-5 8 0,5-8-71,0 13-13,-4-5-4,-1 4 0,0 0 6,5 4 1,5-4 0,-5 5 0,5-1-43,-1 4-9,1 0-2,-1-4 0,1 5 43,4-1 8,-9 0 1,4-4 1,1 4-37,0 1-7,-5-5-2,9 0 0,0-8-12,-9 0-2,0-8-1,0 0 0,0 0-7,0 0-2,9-8 0,0-4 0,0-4-8,-4-4-3,8-1 0,-8 1 0,4 0 44,0 0 11,0-1 0,0 1 0,-4 4 0,4 4 0,-5-4 0,6 0 0,-1 7 0,-9 5 0,0-4 0,0 8 0,9-4 42,-9 4 10,0 0 3,0 0 0,0 0-37,9 8-7,5-4-2,-5 4 0,-5 1-9,5 3 0,-4-4 0,4 4 0,0-4 53,-9 4 9,9 0 2,-4 0 0,-5 1-52,4-5-12,-4-8 0,5 8 0,4 0-22,-9-8-7,0 0-2,0 0 0,0 0 50,0 0 9,0 0 3,0 0 0,0-8-31,0 0 0,4-4 0,1-5 0,-5 5-16,5-4-8,-1 0-3,1 4 0,-1-4 43,1-1 9,-1 1 2,1 0 0,-1 8-45,1-4-9,0 4-1,-5 8-1,0 0 46,0 0 10,0 0 1,0 0 1,0 0-29,9 8 0,-5 4-11,5 0 11,0 0 0,-4 4 0,4 1 9,-4-1-1,4 0-8,-5 4 0,1-4 0,4 1 0,5-5 0,-5 4 0,-5-4 0,5 0 0,5 0-50,-5 0-11,0-4-3,0 5-682,-4-1-137</inkml:trace>
          <inkml:trace contextRef="#ctx0" brushRef="#br0" timeOffset="198.9699">571-38 518,'0'0'23,"0"0"5,0 0-28,5 12 0,-5-4 0,0 4 0,4 0 320,1 5 60,-5-5 11,4 0 2,1 0-247,-1 8-50,6-8-9,-1 5-3,0-1-53,0-4-11,0 4-3,0-4 0,5 0 13,-5 1 2,0-5 1,-9-8 0,0 0-33,0 0-17,4 4 1,-4-4 1,0 0 15,10 8 0,-10-8 0,0 0 10,9 0-10,-9 0 12,9-8-12,-5 0 12,5 0-12,-4-9 0,-5 1 0,5 0 0,-1-4 0,-4 4 0,5-1 0,-1 1 0,-4-4 0,0 4 0,0 0 0,-4 7 0,-1 1 10,5 8 6,0 0 2,0 0 0,0 0 15,0 0 3,0 0 1,0 0 0,0 0-17,9 8-3,-9-8-1,9 13 0,-9 3-16,9 0 0,-4 0 0,4 0 0,0 1 8,0-1-8,0-4 12,1 4-12,-1-4-19,0-4-10,0 0-3,0-4 0,-9-4-56,14 9-11,-10-5-2,-4-4-595,0 0-120</inkml:trace>
          <inkml:trace contextRef="#ctx0" brushRef="#br0" timeOffset="373.462">917-232 806,'0'0'36,"0"0"7,0 0-35,0 0-8,0 0 0,0 0 0,0 0 312,0 0 60,0 0 12,0 12 2,0 0-225,0 4-45,5 0-8,-1 5-3,-4-1-50,5 4-11,4-4-1,0 9-1,0-5-28,5 0-6,-5 5 0,5-1-8,-5-4 0,0-4-19,4 5 3,-4-5-791,1 0-157</inkml:trace>
          <inkml:trace contextRef="#ctx0" brushRef="#br0" timeOffset="563.2364">1104-14 1555,'0'0'68,"0"0"16,0 0-68,0 0-16,0 0 0,0 0 0,0-4 196,4 0 35,5 0 7,1-4 2,-6 0-138,5 4-27,5 0-6,0 4-1,-1-8-57,1 4-11,-1 0 0,1 0 0,0-4 9,-1 3 10,-3-3 1,-1 8 1,0 0-238,-9 0-48</inkml:trace>
          <inkml:trace contextRef="#ctx0" brushRef="#br0" timeOffset="790.3497">1172-386 1497,'0'0'133,"-9"4"-106,9 8-27,-5-4 0,1 4 188,4-4 33,0 9 7,0-1 0,4 4-88,1 0-19,-5 5-3,5 3-1,8 0-49,-13 1-9,5-1-3,4 0 0,0-3-8,0 3-1,0-8-1,0 8 0,0-7-46,0 7-24,5-4 2,-5-4 1,5-3-8,-5-1-2,-4 0 0,4-4 0,-5 0-181,5 0-37,5-3-7,-9-5-2</inkml:trace>
          <inkml:trace contextRef="#ctx0" brushRef="#br0" timeOffset="1091.8451">1372-34 1944,'0'0'86,"0"8"18,0-8-84,0 12-20,0-4 0,5 0 0,0 1 110,-1-1 18,1 4 3,-1-4 1,1 4-60,-1 0-12,5 0-3,-4 0 0,-5-3-49,4 3-8,1-4 0,4-4 0,-9-4-72,0 0-6,0 0-2,9 0 0,0-4-87,0 0-17,-9 4-4,5-12-1,4-1-21,-4-3-4,-5 0-1,0-4 0,0 4 125,0-5 25,0 5 5,-5-4 0,1 4 233,-1 0 47,-4-5 8,4 9 3,1-4-49,-1 4-10,5-4-1,0 4-1,-4-1-48,4 5-10,-5-4-1,5 12-1,0 0-73,5-8-14,4 0-3,-5 4-1,5-4-71,-9 8-13,10-4-3,-1 4-1,0-4-178,0 4-35,-9 0-7</inkml:trace>
          <inkml:trace contextRef="#ctx0" brushRef="#br0" timeOffset="1481.9528">1600-103 1652,'0'0'73,"0"0"15,0 0-70,0 16-18,0 1 0,5-5 0,-1 4 122,1 0 21,-1 4 4,1 1 1,-1-1-58,5 0-11,1 4-3,-6-3 0,5 3-28,-4 0-5,-1 0-2,1 1 0,-1 3-24,1 4-5,0-3 0,-5 3-1,4-4-11,-4-7 0,5-5 0,-5 4-11,0-4 0,0-8 0,0-8 0,0 0 0,0 0-1,0 0-1,0-12 0,-5 0 0,5-8 13,-4 0 0,4-9 0,0 1-9,-5 0 9,5-5 0,0 1 0,0 4 8,0 3 7,0 1 1,5 0 1,-5 3 0,4 5-5,-4 4 0,5-4-1,-1 8 0,1-4 1,4 8 1,-9 4 0,9-4 0,-9 4 1,0 0 0,9 0 0,0 4 0,-9-4 6,9 4 0,-9-4 1,5 4 0,4 0 6,-9-4 1,4 8 0,-4-8 0,0 0-3,0 0 0,0 12 0,0-4 0,0 4-3,0-12-1,-4 8 0,-1 0 0,-4-3-12,5-1-9,-5 4 12,4-4-12,1 0-10,-1 0-9,-4 0-1,0-8-1,0 0-46,4 0-9,-4-4-1,9 0-1,-5-5-165,5 1-33</inkml:trace>
          <inkml:trace contextRef="#ctx0" brushRef="#br0" timeOffset="2071.9614">1823-301 2041,'0'0'90,"0"0"19,0 0-87,0 0-22,0 0 0,0 0 0,0 0 143,9 4 24,-9-4 5,9 8 0,-4 8-64,-1-4-12,6 5-4,-6-1 0,1 4-54,4 0-11,0 5-3,-5-1 0,6-4-15,-1 8-9,-5-3 10,5-1-10,0 0 0,5 0 0,-9-3 0,8-1 0,1 0 0,4-4 0,-4 1-8,-5-5 8,0-4-72,0-4-7,0 0-1,0-4-1,5-4 101,-5 4 21,0-4 4,0 0 1,-4-8-46,-1-1 0,1 1 0,4-4-10,-9 0 10,5-4 0,4-1 0,0 5 0,-9 4 0,0-4 0,0 4 0,0-4 0,0 4-11,0 12-3,0-9-1,-9 1 0,9 8 35,0 0 6,0 0 2,-5 8 0,1 5-28,-1-1 0,1 4 0,-1 0 0,5 0-13,0 0 1,0 1 1,0 3 0,5-8-16,-1 0-3,1 4-1,13 1 0,-14-5-17,10-4-3,-5 0-1,5-4 0,-1 0 23,1-4 4,-5 0 1,5 0 0,-5-4 24,0 0 0,0 0 0,0 0 0,-4-8 11,4-1 7,-4 1 2,4-4 0,-5 4 12,1 0 2,-1-4 1,5 4 0,-4-1-4,-1 1-1,1 0 0,0 4 0,-1 0-14,-4 8-2,5-8-1,-5 8 0,9 0-13,0 4 11,-9-4-11,9 4 10,0-4-10,0 8 8,0 0-8,0 0 8,-4 0-8,4 0 0,0 0 0,9 1 0,-18-5 0,10 8 0,-1-4 0,0 0 0,0 0 0,0-4 0,-4 4 0,4 0 0,-9-8 9,0 8-9,0-8 10,0 0-10,4 8 18,-4-8-2,0 13-1,0-13 0,0 0-3,-4 8-1,4-8 0,-14 8 0,5 0-11,-5-4 0,5-4 0,-5 4 0,1-4-109,-1-4-24,-4 0-5,0-4-1077</inkml:trace>
        </inkml:traceGroup>
        <inkml:traceGroup>
          <inkml:annotationXML>
            <emma:emma xmlns:emma="http://www.w3.org/2003/04/emma" version="1.0">
              <emma:interpretation id="{8A6AE112-3BC8-4F8B-9277-8CC15453464B}" emma:medium="tactile" emma:mode="ink">
                <msink:context xmlns:msink="http://schemas.microsoft.com/ink/2010/main" type="inkWord" rotatedBoundingBox="3584,9661 4891,9578 4951,10527 3645,10610"/>
              </emma:interpretation>
              <emma:one-of disjunction-type="recognition" id="oneOf1">
                <emma:interpretation id="interp5" emma:lang="en-AU" emma:confidence="0">
                  <emma:literal>off:</emma:literal>
                </emma:interpretation>
                <emma:interpretation id="interp6" emma:lang="en-AU" emma:confidence="0">
                  <emma:literal>of 3:</emma:literal>
                </emma:interpretation>
                <emma:interpretation id="interp7" emma:lang="en-AU" emma:confidence="0">
                  <emma:literal>of z:</emma:literal>
                </emma:interpretation>
                <emma:interpretation id="interp8" emma:lang="en-AU" emma:confidence="0">
                  <emma:literal>if 3:</emma:literal>
                </emma:interpretation>
                <emma:interpretation id="interp9" emma:lang="en-AU" emma:confidence="0">
                  <emma:literal>if z:</emma:literal>
                </emma:interpretation>
              </emma:one-of>
            </emma:emma>
          </inkml:annotationXML>
          <inkml:trace contextRef="#ctx0" brushRef="#br0" timeOffset="3024.8926">2843 27 1555,'0'-8'68,"0"8"16,-9 0-68,9-4-16,0 4 0,0 0 0,-5-4 229,5 4 43,0 0 8,0 0 1,0 0-156,0 0-31,0 0-6,0 0-2,0 0-69,0 0-17,-4 12 0,4 0 0,4 0 0,5-4 0,-4 4 0,4 0 0,-9-4 0,9 1 0,-9-9 0,5 12 0,-5-12 0,9 4-14,4 0 2,-13-4 1,0 0-33,0 0-8,14-8 0,-5 4-1,-9 4 41,0 0 12,5-13 0,-5 1 0,4 0-33,-4 4-3,-4-4 0,-1 4 0,1-4 7,-5 4 1,4 0 0,0-1 0,-4 5 11,0-4 2,9 8 1,0 0 0,-9 0 2,9 0 0,0 0 0,0 0 0,0 0-3,0 0 0,14-4 0,-1 4 0,1 0 15,0 0-12,-1-4 12,1 0-12,4-8 23,1 4 5,-6 0 0,5-4 1,-4 0 20,0-5 4,-1 5 1,-4-8 0,1 4-7,-1 0-2,-5-1 0,1-3 0,-1 0-17,-4 0-4,0 4-1,0-5 0,0-3-11,-4 4 8,-1 0-8,1-1 8,-1-3-8,-4 4 10,0-4-10,-5 3 10,5 1-10,-4 0 12,-6 0-12,6 3 12,-6 1 10,6 4 2,-1 0 1,0 8 0,1 0-1,4 0 0,9 4 0,0 0 0,-9 12-12,4 8-4,5 0 0,5 9 0,-1-1-8,5 8 0,-4 5 0,8 8 0,6-5-11,-1 9 11,0-1-8,0 5 8,-4-4 0,4 3 0,-4 1 0,-5-13 0,5 9-23,-5 0 1,4-1 0,-4-3 0,1-9-202,-1 1-41</inkml:trace>
          <inkml:trace contextRef="#ctx0" brushRef="#br0" timeOffset="3030.3369">3016 91 1994,'0'0'88,"0"0"19,5-4-86,-1 4-21,-4 0 0,9-4 0,5 0 116,-1-4 18,6 4 4,-6 0 1,6 0-61,-1 0-12,0-4-2,5 8-1,-14-8-52,14 8-11,-5-8 0,0 4 0,-4-4-160,4 0-28,5-5-7,4 5-1</inkml:trace>
          <inkml:trace contextRef="#ctx0" brushRef="#br0" timeOffset="3426.5794">3535-354 1900,'18'0'169,"-9"-4"-135,-9 4-34,5-8 0,9 4 173,-5-4 28,-5 4 6,5-4 1,0 0-78,-4 4-15,4 0-3,-9 4-1,0 0-48,0 0-10,9 4-1,-9-4-1,0 0-26,0 0-5,5 12 0,-1 4-1,-4-4-19,0 0 8,-9 9-8,9-1 0,5 4 0,-5 0-14,-14-3 1,9-1 0,10 0-13,-5-4-2,-5 0-1,5-3 0,-4-5-7,8 0 0,1-4-1,-5-4 0,0 8 0,0-8 0,9 4 0,-9-4 0,0 0 26,9 8 11,0 0-8,5 0 8,4-4-8,-4 4 8,-10-4-8,10 5 8,0-1 10,-1 0 7,-8 0 2,4 0 0,0 0 2,-4 0 1,-1 0 0,-4 4 0,0-4-2,0 1-1,0-1 0,0 0 0,-9 4 3,5-4 1,-1 4 0,1-4 0,-10 4-2,0 0 0,1 1 0,-1-1 0,5 4-8,-14 0-1,-9 0-1,5 1 0,13-5-11,-4 0 0,-14 0 0,-4-4 0,4 0-28,0-4-10,5 0-2,-1 0-908,-4-4-182</inkml:trace>
          <inkml:trace contextRef="#ctx0" brushRef="#br0" timeOffset="4041.9705">4086 11 2862,'0'0'63,"0"0"13,0 0 2,-5 8 2,1 0-64,4-8-16,0 0 0,0 0 0,-5 8 59,5-8 8,0 0 1,0 0-957,5-8-192</inkml:trace>
          <inkml:trace contextRef="#ctx0" brushRef="#br0" timeOffset="3914.7255">4104-168 2466,'0'-8'54,"0"8"11,0 0 3,0 0 1,0 0-55,0 0-14,0 0 0,5-8 0,4 4 8,-9 4-8,0 0 11,0 0-11,4-8-113,-4 8-30,-4-4-5,4 4-808</inkml:trace>
        </inkml:traceGroup>
      </inkml:traceGroup>
    </inkml:traceGroup>
  </inkml:traceGroup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3-08T03:17:07.475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646F02F-515B-4694-A655-08C431AC5F44}" emma:medium="tactile" emma:mode="ink">
          <msink:context xmlns:msink="http://schemas.microsoft.com/ink/2010/main" type="writingRegion" rotatedBoundingBox="522,13821 18141,12915 18268,15378 649,16284"/>
        </emma:interpretation>
      </emma:emma>
    </inkml:annotationXML>
    <inkml:traceGroup>
      <inkml:annotationXML>
        <emma:emma xmlns:emma="http://www.w3.org/2003/04/emma" version="1.0">
          <emma:interpretation id="{17423DEF-385E-4443-91C0-E83B4807C1DD}" emma:medium="tactile" emma:mode="ink">
            <msink:context xmlns:msink="http://schemas.microsoft.com/ink/2010/main" type="paragraph" rotatedBoundingBox="522,13821 18141,12915 18187,13809 568,1471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44D8401-0A1C-4B4F-8FEC-816EC547E4EC}" emma:medium="tactile" emma:mode="ink">
              <msink:context xmlns:msink="http://schemas.microsoft.com/ink/2010/main" type="line" rotatedBoundingBox="522,13821 18141,12915 18187,13809 568,14715"/>
            </emma:interpretation>
          </emma:emma>
        </inkml:annotationXML>
        <inkml:traceGroup>
          <inkml:annotationXML>
            <emma:emma xmlns:emma="http://www.w3.org/2003/04/emma" version="1.0">
              <emma:interpretation id="{69479E63-09B3-442E-B701-A7362D7556E8}" emma:medium="tactile" emma:mode="ink">
                <msink:context xmlns:msink="http://schemas.microsoft.com/ink/2010/main" type="inkWord" rotatedBoundingBox="522,13821 3111,13688 3157,14582 568,14715"/>
              </emma:interpretation>
              <emma:one-of disjunction-type="recognition" id="oneOf0">
                <emma:interpretation id="interp0" emma:lang="en-AU" emma:confidence="0">
                  <emma:literal>multiples</emma:literal>
                </emma:interpretation>
                <emma:interpretation id="interp1" emma:lang="en-AU" emma:confidence="0">
                  <emma:literal>multiples'</emma:literal>
                </emma:interpretation>
                <emma:interpretation id="interp2" emma:lang="en-AU" emma:confidence="0">
                  <emma:literal>multipoles</emma:literal>
                </emma:interpretation>
                <emma:interpretation id="interp3" emma:lang="en-AU" emma:confidence="0">
                  <emma:literal>multiple</emma:literal>
                </emma:interpretation>
                <emma:interpretation id="interp4" emma:lang="en-AU" emma:confidence="0">
                  <emma:literal>multiplex</emma:literal>
                </emma:interpretation>
              </emma:one-of>
            </emma:emma>
          </inkml:annotationXML>
          <inkml:trace contextRef="#ctx0" brushRef="#br0">9 0 1818,'0'0'80,"0"0"17,0 0-77,0 0-20,0 0 0,0 0 0,0 0 66,0 0 10,0 8 1,-9 4 1,9-3-42,0 3-9,0 4-2,0 4 0,9 0 19,-9 1 4,0-1 1,5 4 0,-1-4-29,-4 1-7,5-1-1,-5-4 0,9 0-4,-9 0-8,4-8 11,-4 5-11,0-13 8,0 0-8,0 0 0,0 0 0,0 0 0,0 0 0,0 0 0,0 0-12,0 0 0,5-8 0,0-1 0,4-3 0,-9 0 12,0 0 0,0-4 0,0 0-9,0 3 9,4 1 0,-4-4 0,0 0 0,5 8 0,-1 0 0,-4 8 0,0 0 0,0-8 0,0 8 0,0 0 0,0 0 0,9-4 12,-9 4-1,14 4-1,-5 4 0,0 0-2,0 0 0,5 0 0,-14 4 0,9 0-8,-4-4 0,4 1 0,-9-9 8,9 12-8,-9-4 0,0-8 0,9 8 8,-9-8-8,0 0 0,0 0 0,0 0 0,0 0 0,0 0 0,0 0 0,0 0 8,0 0-8,0 0 0,0 0 0,0 0 0,0 0-12,0 0 3,0 0 0,0 0 0,0-8 9,5-4 0,-5-1 0,4 5 0,1 0 0,-1 0 0,5 0 0,0 0 0,-4 0 0,4 4 0,-9 4 0,0 0 0,0 0 14,0 0 2,18 8 0,-9 4 0,5-4 0,0 4 0,-5 0 0,0 5 0,5-1-16,-5 0 11,0-4-11,0 4 10,0 1-38,0-5-8,0 4-2,-4-4 0,4 0 6,9 0 0,-13-4 1,-1-4-667,-4-4-134</inkml:trace>
          <inkml:trace contextRef="#ctx0" brushRef="#br0" timeOffset="387.2691">542 85 1807,'0'0'40,"-9"8"8,4 4 1,5-3 2,0-9-41,-4 16-10,-1-4 0,5-4 0,0 4 87,5 0 15,-5 0 3,4 1 1,5-1-26,-4-4-6,4 0-1,-9 4 0,4-4-42,6 0-9,-1 0-2,-5 0 0,-4-8-12,14 8-8,-5 1 8,0-5-8,-9-4 0,9 4 0,-9-4 0,9 4 0,0-4-21,-9 0-3,10-8 0,-1 4 0,-5-5 4,1 1 0,-1-4 0,1 0 0,-5 0 8,4 0 1,-4 0 1,5-5 0,-5 5 10,0-4 0,0 4 0,5 4-8,-10-4 8,10 4 0,-5 8 0,0 0 0,0 0 19,0 0-1,0 0 0,0 0 0,0 0 11,0 0 3,0 0 0,4 8 0,10 4 4,-14 0 0,9 0 1,-5 0 0,5 5-29,-4-5-8,4 0 0,0 0 0,-4 0 0,4-4 0,0 4 0,0-4 0,5 1-50,-5-5-11,-9-4-3,9 4 0,0-4-153,-9 0-31,0 0-7,18-17-1</inkml:trace>
          <inkml:trace contextRef="#ctx0" brushRef="#br0" timeOffset="582.731">883-348 1324,'0'0'118,"-4"8"-94,4 4-24,0 5 0,-5 7 145,5-4 25,-4 4 5,4 1 1,4-1-39,1 0-7,-1 9-2,10-1 0,-5-4-58,0 1-12,-4-1-2,4 4-1,0-3-31,0-1-5,0-8-2,5 5 0,-1 3-17,-3-8 0,3-4-11,-4-4 11,0 5-151,1-5-23,3-4-5,-8-4-1</inkml:trace>
          <inkml:trace contextRef="#ctx0" brushRef="#br0" timeOffset="765.1737">1052 57 1958,'0'0'87,"0"0"17,0 0-83,0 0-21,0 0 0,0 0 0,0 0 107,0 0 17,9 4 3,5 0 1,-5-4-52,4 0-9,1-4-3,4 4 0,-4 0 0,4-4 0,-4 0 0,-1 0 0,6 4-51,-6-8-13,-4 4 0,10-4 0,-10-1-48,0 5-13,4-4-3,-13 0-751,9-4-150</inkml:trace>
          <inkml:trace contextRef="#ctx0" brushRef="#br0" timeOffset="979.1233">1193-324 2188,'-9'-28'48,"4"24"11,5 4 1,0 0 1,0 0-49,0 0-12,-9 4 0,9-4 0,0 0 156,0 16 29,0 13 6,0-1 1,0-4-154,0 5-30,9-1-8,-4 0 0,4 5 52,0 3 10,-4-4 2,4 5 0,4-5-52,-4-3-12,1 3 0,3 0 0,-4-3-48,5-1-13,-5-4-3,5 1 0,-5-1-77,0-8-16,5 0-3</inkml:trace>
          <inkml:trace contextRef="#ctx0" brushRef="#br0" timeOffset="1138.558">1416 33 1497,'0'8'133,"5"4"-106,-5-12-27,0 8 0,4-4 132,-4 4 20,9 4 5,-9 0 1,0-12-65,9 8-13,0 5-2,0-9-1,5 0-77,-5 0 0,0-4-18,10 0-1010</inkml:trace>
          <inkml:trace contextRef="#ctx0" brushRef="#br0" timeOffset="1265.2175">1489-117 2480,'0'0'55,"-14"4"11,0-4 2,5 4 1,9-4-55,-9 0-14,0 0 0,9 0 0,0 0 45,-9-4 7,5 0 0,-1-4 1,5-4-202,5-1-41</inkml:trace>
          <inkml:trace contextRef="#ctx0" brushRef="#br0" timeOffset="1977.3885">1635-40 1886,'0'0'84,"0"0"16,0 0-80,0 0-20,0 0 0,0 0 0,0 0 109,0 0 18,0 0 3,0 12 1,4 0-61,1 0-12,-5 4-2,4-3-1,5 3-23,0 4-5,5 4-1,0 5 0,-1-1-26,1 0 0,0 1 0,-1-1 0,1 4 0,0-3 0,-5 3 0,0-4 0,0-3 0,0-5 0,0 0 0,-9-4 0,5-4 0,-1-4-20,-4-8 3,0 0 1,0 0 4,0 0 2,0 0 0,-9-8 0,0-4 10,0-8 0,0 0 0,0 0-8,-5-5 8,5 1 11,0-4-3,0 3 0,-5-3 4,5 0 1,0-1 0,0 1 0,9 4-5,-5 3 0,1 1-8,4 4 12,9 0 42,-5 8 8,1-4 2,4 8 0,-4-4-52,-5 8-12,18 0 0,-14-5 0,10 5 0,-5 5 0,5-1 0,-1 0 0,-3 0 0,3 4 12,-8 0 0,4 0 0,4 4-3,-8-4-1,0 0 0,-1 4 0,-4-4-20,0 5-4,0-5 0,-4 4-1,4-4 34,-10 4 7,-3-8 2,4 0 0,-5 0-42,0 0-8,1-4-1,-1-4-1,-4 0-36,9 0-7,-9-4-2,4 0 0,0-8-142,1 0-29,-6-21-6,19 5-669</inkml:trace>
          <inkml:trace contextRef="#ctx0" brushRef="#br0" timeOffset="2596.3815">1853-449 1728,'0'0'76,"0"0"16,0 0-73,0 0-19,0 0 0,9 4 0,-4 0 157,4 4 28,0 0 6,5 0 1,-14 5-103,9 3-20,-5-4-4,10 8-1,-5 0 0,-4 5 0,4 3 0,-5 4 0,5-3-51,5 3-13,-9 0 0,4 1 0,0-1 0,0 5 0,4-1 0,1-4 0,0 1 0,-1-5 0,-3-8 0,3 5 0,1-5 0,0-8 0,-5 0 0,0-4 0,4 0 0,-3-4 0,-1-4 0,4-4 0,-4-4 0,-4 0 0,4 0 0,0-4 0,-4-4 0,-1-1-18,5 1 4,0 0 1,-9 0 21,0-4 4,5 8 0,-5-1 1,-5-3-13,5 8 0,-4-4 0,4 0 0,-9 0 0,4 4 0,1 0 0,4 8 0,-9 0 0,9 0 0,0 0 0,-5 0 0,-4 4 26,4 4 2,5 0 1,-4 4 0,4-4-46,0 8-10,4 0-1,6 1-1,-1-1 37,4 0 7,1-4 1,4 4 1,-4-4-27,4 1-6,0-5 0,0 0-1,-4 0 17,0-4 0,-14-4 0,9-4 0,5 4 0,-5-8 0,-9 8 0,18-8 0,-18-5 0,9 1 0,-5 4 0,-4-4 0,-4-4 0,4 4 0,-5 0 0,5 0 0,-4-5 0,4 1 0,-9-4 0,4 4 0,5 0 0,-4-1 0,-5 1 0,4 0 0,5 8 0,0 0 0,-5 0 0,5 8 0,0 0 0,0 0 0,14 0 0,-5 4 0,5 0 0,-1 4 0,1 0 0,4 4 0,-4-4 0,4 4 0,0 0 0,1 1 0,-6-1-18,1 4 0,0-4 0,-5 0 0,4 4 29,-4-3 5,-4-1 2,0 0 0,-1 0-18,-4 0 0,0-12 0,0 8 0,0-8 0,-4 8 0,-6 0 0,1 0 0,-4-3 0,4-1 0,0 0 0,-5-4 0,0-4 0,1 0 0,-1-1 0,5-3 0,4 0-48,-8-4-12,3 0-4,1-4-1152</inkml:trace>
        </inkml:traceGroup>
        <inkml:traceGroup>
          <inkml:annotationXML>
            <emma:emma xmlns:emma="http://www.w3.org/2003/04/emma" version="1.0">
              <emma:interpretation id="{7FD7AC7D-E746-4F62-96AF-C8E9075ECCB8}" emma:medium="tactile" emma:mode="ink">
                <msink:context xmlns:msink="http://schemas.microsoft.com/ink/2010/main" type="inkWord" rotatedBoundingBox="3486,13678 4073,13648 4114,14439 3527,14469"/>
              </emma:interpretation>
              <emma:one-of disjunction-type="recognition" id="oneOf1">
                <emma:interpretation id="interp5" emma:lang="en-AU" emma:confidence="0">
                  <emma:literal>of</emma:literal>
                </emma:interpretation>
                <emma:interpretation id="interp6" emma:lang="en-AU" emma:confidence="0">
                  <emma:literal>if</emma:literal>
                </emma:interpretation>
                <emma:interpretation id="interp7" emma:lang="en-AU" emma:confidence="0">
                  <emma:literal>off</emma:literal>
                </emma:interpretation>
                <emma:interpretation id="interp8" emma:lang="en-AU" emma:confidence="0">
                  <emma:literal>Of</emma:literal>
                </emma:interpretation>
                <emma:interpretation id="interp9" emma:lang="en-AU" emma:confidence="0">
                  <emma:literal>oh</emma:literal>
                </emma:interpretation>
              </emma:one-of>
            </emma:emma>
          </inkml:annotationXML>
          <inkml:trace contextRef="#ctx0" brushRef="#br0" timeOffset="3297.1353">3046-16 2408,'0'0'53,"-9"-4"11,0 4 3,4-4 0,-9 4-54,5 0-13,0 0 0,0 0 0,9 0 56,0 0 9,-4 8 2,4-8 0,-10 8-18,10 4-3,0 4-1,10 1 0,-6-1-21,5-4-4,5 8 0,4-4-1,0 5-35,1-5-8,-1-4 0,-5 0-1,1 0 9,4-4 3,5-4 0,-9 0 0,-1 0-2,-4-8 0,5 4 0,-5-8 0,0 0 5,-4 0 1,-5-4 0,0 0 0,0 0 9,-5 0 0,1-1 0,-10 1 0,5 0-9,-5-4 0,1 4 0,-1 0 0,0 0-8,1-1-2,-1-3 0,0 4 0,1 4 19,4-4 0,0 4-8,-1 0 8,10 8 0,0 0 0,0 0 0,0 0 0,0 0 24,0 0 1,0 0 1,10 0 0,3-4-37,1 0-7,0 0-2,-1 4 0,5 0 20,1-5 11,-1 1-2,5-4 0,-5 0 7,0 0 0,0 0 1,0-4 0,-4-4-2,0 4-1,-1-5 0,-4-3 0,-4 4-6,4-4 0,-4 4-8,-1-5 12,5 5-4,-9-4 0,-4 0-8,4-1 12,-5 1-12,5 4 11,-4 0-11,-5 0 10,-1-5-10,1 9 0,0-4 0,0 4 8,-4 0-8,-1 0 8,5 0-8,0 3 8,-5 5-8,5 0 10,9 4-10,0 0 10,0 0 2,0 0 1,0 12 0,4 9 0,1-1-13,4 8 8,0 5-8,5 7 0,4 1 0,-4 7 0,8 1 0,-3 7-10,-6-7-1,6-1 0,-1 1 0,-5 0 0,1-1-12,0-3-2,-5-5-1,5-3 0,-5-1-154,0-4-30</inkml:trace>
          <inkml:trace contextRef="#ctx0" brushRef="#br0" timeOffset="3444.7871">3415 109 806,'0'0'72,"0"0"-58,0 0-14,0 0 0,0 0 359,0 0 69,0 0 13,9-8 3,-5-4-284,10 4-56,-9 0-12,8 0-3,1 0-60,4 0-12,0 0-2,-4 0-1,0 0-186,4-5-36</inkml:trace>
        </inkml:traceGroup>
        <inkml:traceGroup>
          <inkml:annotationXML>
            <emma:emma xmlns:emma="http://www.w3.org/2003/04/emma" version="1.0">
              <emma:interpretation id="{969DA183-81E6-4F87-9B2B-ACC48AB718D3}" emma:medium="tactile" emma:mode="ink">
                <msink:context xmlns:msink="http://schemas.microsoft.com/ink/2010/main" type="inkWord" rotatedBoundingBox="4808,13692 5398,13662 5434,14373 4844,14403"/>
              </emma:interpretation>
              <emma:one-of disjunction-type="recognition" id="oneOf2">
                <emma:interpretation id="interp10" emma:lang="en-AU" emma:confidence="0">
                  <emma:literal>6:</emma:literal>
                </emma:interpretation>
                <emma:interpretation id="interp11" emma:lang="en-AU" emma:confidence="0">
                  <emma:literal>f:</emma:literal>
                </emma:interpretation>
                <emma:interpretation id="interp12" emma:lang="en-AU" emma:confidence="0">
                  <emma:literal>G:</emma:literal>
                </emma:interpretation>
                <emma:interpretation id="interp13" emma:lang="en-AU" emma:confidence="0">
                  <emma:literal>b:</emma:literal>
                </emma:interpretation>
                <emma:interpretation id="interp14" emma:lang="en-AU" emma:confidence="0">
                  <emma:literal>f,</emma:literal>
                </emma:interpretation>
              </emma:one-of>
            </emma:emma>
          </inkml:annotationXML>
          <inkml:trace contextRef="#ctx0" brushRef="#br0" timeOffset="3917.3384">4416-477 2379,'-18'0'105,"9"0"23,-5-4-103,5 0-25,0 4 0,-5 0 0,1 0 65,4 4 8,4 4 2,1 4 0,-6-8-19,1 8-4,0 4-1,5 4 0,-1 1-31,5-1-5,-4 16-2,8 1 0,1 3-13,8 1 0,-4 3-9,1-3 9,3 3-9,5 9 9,1-9-8,13-3 8,4-5 0,-9-7 9,-13-1 0,4-4 0,5-8-58,4-3-12,-13-5-3,4-4 0,-9 0 52,9-8 12,1 0 0,-10 0 0,-9-9-10,9 1 1,0-4 0,-5 4 0,-4-4 9,-4 0 11,-1 3-3,5 1 0,-4-4-8,-10 4 0,-9 8 0,10-4 0,4-4 0,-5 8 0,-18 0 0,5 4 0,13 0 0,0 0 0,1 0 0,-10 4 0,-4 0-46,9 4-14,18-8-4,0 0-682,-10 12-137</inkml:trace>
          <inkml:trace contextRef="#ctx0" brushRef="#br0" timeOffset="4045.2588">4844-307 1958,'14'-8'174,"-14"8"-139,0 0-35,0 0 0,-5-9 164,5 9 25,0 0 6,0 0 1,-9-4-116,9 4-22,0 0-5,-9-4-1,0 0-152,9 4-32,0 0-5</inkml:trace>
          <inkml:trace contextRef="#ctx0" brushRef="#br0" timeOffset="4183.8529">4876-56 2131,'0'0'189,"0"0"-151,0 0-30,0 0-8,0 0 161,0 0 31,0 0 7,0 0 1,0 0-180,0 0-35,0-4-7,0-9-1221</inkml:trace>
        </inkml:traceGroup>
        <inkml:traceGroup>
          <inkml:annotationXML>
            <emma:emma xmlns:emma="http://www.w3.org/2003/04/emma" version="1.0">
              <emma:interpretation id="{9980805A-26BA-4CBB-A41F-6EE3F5E5EAC5}" emma:medium="tactile" emma:mode="ink">
                <msink:context xmlns:msink="http://schemas.microsoft.com/ink/2010/main" type="inkWord" rotatedBoundingBox="6475,13563 7935,13593 7923,14179 6464,14150"/>
              </emma:interpretation>
              <emma:one-of disjunction-type="recognition" id="oneOf3">
                <emma:interpretation id="interp15" emma:lang="en-AU" emma:confidence="0">
                  <emma:literal>6+12</emma:literal>
                </emma:interpretation>
                <emma:interpretation id="interp16" emma:lang="en-AU" emma:confidence="0">
                  <emma:literal>6+212</emma:literal>
                </emma:interpretation>
                <emma:interpretation id="interp17" emma:lang="en-AU" emma:confidence="0">
                  <emma:literal>6+112</emma:literal>
                </emma:interpretation>
                <emma:interpretation id="interp18" emma:lang="en-AU" emma:confidence="0">
                  <emma:literal>6++12</emma:literal>
                </emma:interpretation>
                <emma:interpretation id="interp19" emma:lang="en-AU" emma:confidence="0">
                  <emma:literal>6+2</emma:literal>
                </emma:interpretation>
              </emma:one-of>
            </emma:emma>
          </inkml:annotationXML>
          <inkml:trace contextRef="#ctx0" brushRef="#br0" timeOffset="6110.5438">5987-530 1375,'0'0'60,"0"0"14,0 0-59,0 0-15,0 0 0,0 0 0,0 0 118,0 0 21,0 0 4,-5 4 1,-4-4-24,5 0-4,4 4 0,-5 0-1,1 4-43,-1-4-8,1 0-1,-6 5-1,6 3-36,-1 0-7,1-4-2,4 4 0,0 4-17,0 4 0,4-3 8,1 7-8,-5 4 0,4-3 0,6 7 0,-1 4 0,0 1 10,0-5 5,5-4 1,-1 1 0,1-5-16,0 0 0,4-3 0,-5-5 0,1-8-15,0-4-5,-5 4-2,0-12 0,0 0 22,0-4 0,-9 8-9,9-8 9,-4-4 0,-1-1 0,1-3 11,-5 4-11,0-4 12,-5 0-4,5 4 0,-4-5-8,-5 5 10,0 4-10,-5-4 8,0 4-8,1 4 0,-1 0 0,-4 4 0,4 0-11,0 0-14,5 4-3,-4 0-1,4 4 0,-1-4-23,1 0-5,5 0-1,4-4 0,0 0-50,0 0-9,4 8-3,5 4-779</inkml:trace>
          <inkml:trace contextRef="#ctx0" brushRef="#br0" timeOffset="6507.3917">6392-328 1440,'0'0'128,"0"0"-103,0 0-25,0 0 0,0 0 168,0 0 28,0 0 5,0 0 2,0 0-107,0 0-22,0 0-4,9 0-1,0 4-4,5-4-1,-5 5 0,9-10 0,-4 1-34,0 4-7,-1 0-2,6 0 0,-6 4-21,1-4 0,4-4 0,-4 4 0,-1 0-15,6 4-4,-10-8-1,4 8 0,-3-4-150,-10 0-30,9-4-7</inkml:trace>
          <inkml:trace contextRef="#ctx0" brushRef="#br0" timeOffset="6730.6377">6492-599 345,'0'0'31,"0"0"-31,0 0 0,-9 8 0,0-4 313,9-4 57,0 0 11,0 0 3,0 0-177,-4 17-35,-1-5-8,5 0 0,0 4-57,5-4-11,-5 8-3,4-3 0,1-1-78,4 4-15,0 4 0,0 1-9,-4-5 9,-5 4 0,9 9 10,-5-1-10,5-4 0,0 5-12,1-9 1,3 0 0,1-4-126,0 1-26,-1-5-5</inkml:trace>
          <inkml:trace contextRef="#ctx0" brushRef="#br0" timeOffset="6942.6673">6879-530 1440,'0'0'128,"0"0"-103,0 0-25,0 0 0,0 0 196,-4 12 35,-1-4 6,5 4 2,-4 1-109,4-1-22,4 4-4,-4-4 0,5 4-65,-1 0-13,-4 5-2,5-1-1,4 4-23,-4-4 9,-1 9-9,5-1 0,0-4-17,0-3-11,-4-1-1,4-4-772,0 0-155</inkml:trace>
          <inkml:trace contextRef="#ctx0" brushRef="#br0" timeOffset="7309.0169">7025-437 1641,'0'0'72,"0"0"16,0 0-70,0 0-18,0-8 0,0-4 0,5 4 125,-5 8 22,4-4 4,1 0 1,-1 0-20,5-4-3,5 4-1,0 4 0,-1 0-53,6 0-11,-6 0-3,5 8 0,1-4-21,-1 0-5,0 0-1,-4 8 0,-5-4-15,0 0-3,0 4-1,-4 0 0,4 5-15,-5-1 8,5 0-8,-4 4 0,-10-4 0,5 5-12,0 3 1,0 0 0,-9 5-21,9-5-5,0-4-1,-4 0 0,-1 0-21,-4 1-4,-5-1-1,5-8 0,0-4 0,-4 4 0,3-8 0,1 0 0,0-4 48,-4 0 16,3-4-12,1 0 12,5 0 0,4 4 0,-9-8 0,9 8 10,0 0 15,0 0 3,-5-8 1,5 8 0,0 0 11,0 0 3,0 0 0,14-8 0,-1 4-3,1 4-1,4 0 0,-4 0 0,0 0-18,-1 4-3,1 0-1,4 0 0,0 0-8,1 0-1,-6 0-8,5 0 12,1 0-40,-6 0-9,6 0-2,-6-4-1213</inkml:trace>
        </inkml:traceGroup>
        <inkml:traceGroup>
          <inkml:annotationXML>
            <emma:emma xmlns:emma="http://www.w3.org/2003/04/emma" version="1.0">
              <emma:interpretation id="{EE0A1442-80A1-4621-8F79-62BDC45CDCD1}" emma:medium="tactile" emma:mode="ink">
                <msink:context xmlns:msink="http://schemas.microsoft.com/ink/2010/main" type="inkWord" rotatedBoundingBox="8205,13566 9106,13605 9084,14105 8183,14066"/>
              </emma:interpretation>
              <emma:one-of disjunction-type="recognition" id="oneOf4">
                <emma:interpretation id="interp20" emma:lang="en-AU" emma:confidence="0">
                  <emma:literal>to.</emma:literal>
                </emma:interpretation>
                <emma:interpretation id="interp21" emma:lang="en-AU" emma:confidence="0">
                  <emma:literal>t'.</emma:literal>
                </emma:interpretation>
                <emma:interpretation id="interp22" emma:lang="en-AU" emma:confidence="0">
                  <emma:literal>t.</emma:literal>
                </emma:interpretation>
                <emma:interpretation id="interp23" emma:lang="en-AU" emma:confidence="0">
                  <emma:literal>t".</emma:literal>
                </emma:interpretation>
                <emma:interpretation id="interp24" emma:lang="en-AU" emma:confidence="0">
                  <emma:literal>t...</emma:literal>
                </emma:interpretation>
              </emma:one-of>
            </emma:emma>
          </inkml:annotationXML>
          <inkml:trace contextRef="#ctx0" brushRef="#br0" timeOffset="7746.0233">7649-348 633,'0'0'28,"0"4"6,0 0-34,0-4 0,0 0 0,0 0 0,0 0 320,0 0 56,9 4 12,5 0 3,-5 0-212,4-4-43,1 0-8,4 0-1,0 9-67,1-9-14,-1-5-2,5 5-1,-5 5 17,5-5 3,-5-9 1,0 9 0,-4 0-52,-5 0-12,4 0 0,6 0 0,-6 0 0,1 0 0,-5 0 0,5 4 0,-14-4-140,0 0-30,9-4-6,-9 4-926</inkml:trace>
          <inkml:trace contextRef="#ctx0" brushRef="#br0" timeOffset="7977.0491">7763-603 1926,'0'0'85,"-5"0"18,1 4-83,4 0-20,-5 0 0,0 0 0,5-4 140,-4 9 24,4-1 5,0 0 1,0 0-78,0 4-16,0 4-4,4-4 0,-4 4-39,5 5-8,0-1-1,4 8-1,-5 1-23,5-1 0,0 4 0,0-7 0,1 3 0,-1 4 0,0-3 0,0-5 0,0 0 0,0 0 0,0-7 0,5 7-849,4-8-175</inkml:trace>
          <inkml:trace contextRef="#ctx0" brushRef="#br0" timeOffset="8363.6955">8213-433 2253,'0'0'100,"0"0"20,0 0-96,0 0-24,0 0 0,0 0 0,0 0 96,0 0 15,-4-4 2,4 4 1,0 0-69,0 0-13,0 0-4,0 0 0,0 0-28,0 0-13,0 0 1,0 0 0,0 0-132,0 0-27,9-4-5</inkml:trace>
          <inkml:trace contextRef="#ctx0" brushRef="#br0" timeOffset="8367.6884">8345-328 1440,'0'0'64,"0"0"12,-4-4-60,4 4-16,0-8 0,0 0 0,-5 0 240,5 8 46,0 0 9,0 0 1,0 0-228,5-8-47,-5-4-9,4 4-1,5 4-133,-9 4-26,0 0-6</inkml:trace>
          <inkml:trace contextRef="#ctx0" brushRef="#br0" timeOffset="8522.0452">8527-388 1209,'0'0'108,"0"0"-87,0 0-21,0 0 0,0 0 324,0 0 61,0 0 12,0 0 3,0 0-272,0 0-53,0 0-11,5-8-3,4 4-61,-4-5-24,4 1 0</inkml:trace>
        </inkml:traceGroup>
        <inkml:traceGroup>
          <inkml:annotationXML>
            <emma:emma xmlns:emma="http://www.w3.org/2003/04/emma" version="1.0">
              <emma:interpretation id="{46552BBA-BF76-4913-BC00-553A595BEFB6}" emma:medium="tactile" emma:mode="ink">
                <msink:context xmlns:msink="http://schemas.microsoft.com/ink/2010/main" type="inkWord" rotatedBoundingBox="9643,13519 11091,13445 11121,14019 9673,14093"/>
              </emma:interpretation>
              <emma:one-of disjunction-type="recognition" id="oneOf5">
                <emma:interpretation id="interp25" emma:lang="en-AU" emma:confidence="0">
                  <emma:literal>+96</emma:literal>
                </emma:interpretation>
                <emma:interpretation id="interp26" emma:lang="en-AU" emma:confidence="0">
                  <emma:literal>+46</emma:literal>
                </emma:interpretation>
                <emma:interpretation id="interp27" emma:lang="en-AU" emma:confidence="0">
                  <emma:literal>+6</emma:literal>
                </emma:interpretation>
                <emma:interpretation id="interp28" emma:lang="en-AU" emma:confidence="0">
                  <emma:literal>496</emma:literal>
                </emma:interpretation>
                <emma:interpretation id="interp29" emma:lang="en-AU" emma:confidence="0">
                  <emma:literal>46</emma:literal>
                </emma:interpretation>
              </emma:one-of>
            </emma:emma>
          </inkml:annotationXML>
          <inkml:trace contextRef="#ctx0" brushRef="#br0" timeOffset="9145.0273">9110-437 1792,'0'0'80,"0"0"16,9 0-77,0-4-19,5 4 0,-5 0 0,5 0 120,0 0 20,4 0 4,-5 0 0,10 4-40,-5-4-9,1 0-2,-1 0 0,5 0-23,-1 0-5,1 0-1,0-4 0,0 4-51,4 0-13,-4-4 0,4 4 0,-4 0 0,0 0 0,-1-4 0,-3 0 0,-1 0-36,0 4-11,0-8-1,-4 4-776,-1 0-156</inkml:trace>
          <inkml:trace contextRef="#ctx0" brushRef="#br0" timeOffset="9373.5339">9361-668 2185,'0'0'96,"0"0"21,0 0-93,0 0-24,0 13 0,-5-1 0,10 4 108,-1-4 16,-4 4 4,9 0 1,0 1-52,-4 3-10,4 0-3,0 4 0,0 1-51,0-1-13,-4 4 0,4 1 0,0 7 0,0-4 0,-4 9 0,8-1 0,-3-3 0,-1-1 0,4-12 0,1 5-851,-5-9-173</inkml:trace>
          <inkml:trace contextRef="#ctx0" brushRef="#br0" timeOffset="14344.7431">10030-611 1094,'0'0'97,"0"0"-77,0 0-20,0 0 0,-9 0 113,4 0 19,-4 0 4,9 0 1,0 0-27,0 0-6,0 0 0,0 0-1,0 0 20,0 0 4,0 0 1,0 0 0,0 0-37,0 0-7,0 0-2,0 0 0,-4-8-30,4 8-5,0 0-2,-9-8 0,-1 0-35,1 4-10,0 0 0,-4 0 0,8 4 19,-9 0-1,5 0 0,-4 4 0,8 0-18,0-4 0,-4 8-11,0 0 11,5-4-20,-1 4 4,5 0 0,0 0 0,-4 4 0,4 1 1,4-1 0,-4 0 0,5-4-3,4 0-1,-5 0 0,5 0 0,1 0-5,-1 0-2,0-8 0,0 5 0,0-1 26,0-4 0,0-4 0,0 4 0,0 0 0,-4-5 0,-5 5 0,0 0 0,9-8 0,-4 0 0,-1 0 0,-4 8 0,0 0 0,0 0 0,0 0 9,0 0-9,0 0 0,0 0 0,0 0 0,0 0-12,9 4 12,-9-4 0,0 0 0,5 8 0,4-4 0,-5 4 0,6 1 0,-6 3 0,5 0 0,-4 4 0,-1-4 0,5 4 0,1-4 20,-6 5 8,1-1 0,-1 0 1,5 0-29,-4 0 0,-1 1 0,1-5 0,0 8 8,-1 0-8,-4-4 0,5 1 0,-1-1-19,-4-4-9,5 0-3,-1 0 0,1-4-29,-5-8-5,0 0-2,0 0 0,0 0-61,0 0-12,0 0-2</inkml:trace>
          <inkml:trace contextRef="#ctx0" brushRef="#br0" timeOffset="14652.8077">10349-619 1713,'0'0'76,"0"0"16,0 0-74,0 0-18,0 0 0,0 0 0,0 0 145,0 0 26,0 0 5,-5 12 0,5-4-72,0 4-16,-4-3-2,4 3-1,-5 4-48,5-4-9,0 4-3,5 4 0,-5 1-14,4-1-3,5 8-8,-4 1 12,4-9-12,-5 0 0,5 0 0,-4 0 0,4 1 0,0 3 0,0-4 0,0-8 0,5 5-29,-5-9-3,0 0 0,5 0 0,4-4 53,-9-4 11,5-4 1,-5 0 1,0-4-24,5-4-10,-10-5 8,5 1-8,-4 0 9,0-4-9,-1 4 10,-4-1-10,-4 1 14,-6 0-3,1 8-1,0 0 0,0 0-2,-4 4-8,-6 4 12,1 4-4,-5 4-112,5 0-24,-5 4-4,5 4-636,0-4-128</inkml:trace>
        </inkml:traceGroup>
        <inkml:traceGroup>
          <inkml:annotationXML>
            <emma:emma xmlns:emma="http://www.w3.org/2003/04/emma" version="1.0">
              <emma:interpretation id="{8D5FEF19-0A5E-471E-90F4-E059A543A160}" emma:medium="tactile" emma:mode="ink">
                <msink:context xmlns:msink="http://schemas.microsoft.com/ink/2010/main" type="inkWord" rotatedBoundingBox="11604,13703 11845,13648 11870,13761 11630,13816"/>
              </emma:interpretation>
              <emma:one-of disjunction-type="recognition" id="oneOf6">
                <emma:interpretation id="interp30" emma:lang="en-AU" emma:confidence="0">
                  <emma:literal>#</emma:literal>
                </emma:interpretation>
                <emma:interpretation id="interp31" emma:lang="en-AU" emma:confidence="0">
                  <emma:literal>=</emma:literal>
                </emma:interpretation>
                <emma:interpretation id="interp32" emma:lang="en-AU" emma:confidence="0">
                  <emma:literal>t</emma:literal>
                </emma:interpretation>
                <emma:interpretation id="interp33" emma:lang="en-AU" emma:confidence="0">
                  <emma:literal>I</emma:literal>
                </emma:interpretation>
                <emma:interpretation id="interp34" emma:lang="en-AU" emma:confidence="0">
                  <emma:literal>IT</emma:literal>
                </emma:interpretation>
              </emma:one-of>
            </emma:emma>
          </inkml:annotationXML>
          <inkml:trace contextRef="#ctx0" brushRef="#br0" timeOffset="15086.3054">11063-457 2300,'0'0'51,"0"0"10,0 0 3,0 0 0,0 0-52,0 0-12,0 0 0,0 0 0,0 0 70,14-4 11,-5 0 3,5 0 0,-5 4-57,5 0-11,-1-4-3,1 0 0,-5-4 21,5 4 4,4 0 1,0-1 0,-4-3-39,4 4 0,-4 0 0,-1 4 0,1-4-33,-5 4-11,0-8-3,-9 8 0,0 0-197,0 0-39,0 0-8,0 0-1</inkml:trace>
          <inkml:trace contextRef="#ctx0" brushRef="#br0" timeOffset="15221.9128">11109-396 1555,'0'0'138,"0"0"-110,0 0-28,0 0 0,14 0 152,-5-4 26,0 4 5,4-4 1,-3 4-78,8-5-15,0 5-3,-4 0-1,4 0-58,0 0-11,0 0-2,1 0-775,3 0-154</inkml:trace>
        </inkml:traceGroup>
        <inkml:traceGroup>
          <inkml:annotationXML>
            <emma:emma xmlns:emma="http://www.w3.org/2003/04/emma" version="1.0">
              <emma:interpretation id="{0C4605C6-577D-4229-9219-FFD6DC6645D2}" emma:medium="tactile" emma:mode="ink">
                <msink:context xmlns:msink="http://schemas.microsoft.com/ink/2010/main" type="inkWord" rotatedBoundingBox="12796,13472 13053,13879 12885,13986 12628,13578"/>
              </emma:interpretation>
              <emma:one-of disjunction-type="recognition" id="oneOf7">
                <emma:interpretation id="interp35" emma:lang="en-AU" emma:confidence="0">
                  <emma:literal>6</emma:literal>
                </emma:interpretation>
                <emma:interpretation id="interp36" emma:lang="en-AU" emma:confidence="0">
                  <emma:literal>b</emma:literal>
                </emma:interpretation>
                <emma:interpretation id="interp37" emma:lang="en-AU" emma:confidence="0">
                  <emma:literal>g</emma:literal>
                </emma:interpretation>
                <emma:interpretation id="interp38" emma:lang="en-AU" emma:confidence="0">
                  <emma:literal>S</emma:literal>
                </emma:interpretation>
                <emma:interpretation id="interp39" emma:lang="en-AU" emma:confidence="0">
                  <emma:literal>G</emma:literal>
                </emma:interpretation>
              </emma:one-of>
            </emma:emma>
          </inkml:annotationXML>
          <inkml:trace contextRef="#ctx0" brushRef="#br0" timeOffset="16225.5167">12265-680 1555,'0'0'138,"0"0"-110,0 0-28,-9 0 0,0-4 176,5 0 29,-6 4 7,1 4 0,5 0-88,-5 0-19,4 0-3,1 5-1,-1-1-65,-4 0-14,4 4-2,1 4-1,-1-4-19,5 8 8,-4-3-8,4 3 0,4 4-19,1-4-10,-1 5-3,1-1 0,4 0 48,0 0 8,5 5 3,4-5 0,-4 4-27,4-3 0,-4-13 0,8 0 0,-8 8 0,4-4 0,0-12 0,1 1 0,-6-1 0,6-8 0,-6-5 0,1 5 0,-1-8 0,-3 4 0,-1-4 0,0 0 0,-9 0 0,4 4 0,-4 0 0,0-1 0,-4-3 11,4 12-3,-9-8-8,4 0 12,-4 4-12,4-4 9,-8 4-9,4 4 8,0 0-8,0 0 0,-1-4-12,1 4 12,0 0-17,9 0 4,-9 4 1,9-4 0,-9-4-7,9 4-1,0 0 0,0 0 0,0 0-75,0 0-15,0 0-3,0 0-603,0 0-121</inkml:trace>
        </inkml:traceGroup>
        <inkml:traceGroup>
          <inkml:annotationXML>
            <emma:emma xmlns:emma="http://www.w3.org/2003/04/emma" version="1.0">
              <emma:interpretation id="{F5196B0C-5A83-44CF-AD3D-E77752C9D660}" emma:medium="tactile" emma:mode="ink">
                <msink:context xmlns:msink="http://schemas.microsoft.com/ink/2010/main" type="inkWord" rotatedBoundingBox="13362,13409 15885,13340 15903,13973 13379,14042"/>
              </emma:interpretation>
              <emma:one-of disjunction-type="recognition" id="oneOf8">
                <emma:interpretation id="interp40" emma:lang="en-AU" emma:confidence="0">
                  <emma:literal>(142 t</emma:literal>
                </emma:interpretation>
                <emma:interpretation id="interp41" emma:lang="en-AU" emma:confidence="0">
                  <emma:literal>(142 t.</emma:literal>
                </emma:interpretation>
                <emma:interpretation id="interp42" emma:lang="en-AU" emma:confidence="0">
                  <emma:literal>(It2t..</emma:literal>
                </emma:interpretation>
                <emma:interpretation id="interp43" emma:lang="en-AU" emma:confidence="0">
                  <emma:literal>(Hat.</emma:literal>
                </emma:interpretation>
                <emma:interpretation id="interp44" emma:lang="en-AU" emma:confidence="0">
                  <emma:literal>(Hit.</emma:literal>
                </emma:interpretation>
              </emma:one-of>
            </emma:emma>
          </inkml:annotationXML>
          <inkml:trace contextRef="#ctx0" brushRef="#br0" timeOffset="16522.5833">12976-769 2473,'0'0'54,"0"0"11,-10 4 3,10-4 2,-9 0-56,5 0-14,-5 0 0,0 0 0,0 4 93,-1-4 16,10 0 3,-4 8 1,-5 1-39,0 3-8,-5 0-2,5 4 0,4 0-51,-4 4-13,5 1 0,-1-1 0,-4 4 0,4 1 0,1 3 0,-1 4 0,5-3-12,5 3-4,-1 8-2,1-7 0,0-1 29,4 1 5,0 3 2,9-4 0,-4-7-66,4-1-12,0-4-4,0-4 0,0-4-2,5-3-1,-5-9 0,1 4 0,3 0-200,-3-8-40</inkml:trace>
          <inkml:trace contextRef="#ctx0" brushRef="#br0" timeOffset="16736.787">13299-651 1555,'0'0'138,"0"0"-110,0 0-28,0 0 0,-9 4 204,9-4 36,0 0 8,0 0 0,-5 8-109,5 0-23,-4 4-4,4 0 0,0-12-56,4 12-12,-4 5-1,0-1-1,0 0-21,5 4-4,-1-4-1,1 5 0,-1-5-16,1 4 0,0-4 0,-1 0 0,1-4-50,-1 1-4,5-5-1,0 0-815,-9-8-163</inkml:trace>
          <inkml:trace contextRef="#ctx0" brushRef="#br0" timeOffset="16923.8116">13458-489 1918,'0'0'85,"0"0"18,0 0-83,0 0-20,0 0 0,0 0 0,0 0 142,0 0 24,0 0 5,0 0 1,14 0-70,0 0-14,-1-4-2,1 4-1,4-5-39,0 1-8,-4 4-2,4-4 0,0 0-18,-4 0-4,0 0-1,-1 0 0,1 0-27,-5 4-6,5-4 0,-5-4-1,0 4-166,0 0-33,-9 4-6</inkml:trace>
          <inkml:trace contextRef="#ctx0" brushRef="#br0" timeOffset="17132.0365">13608-744 2041,'0'0'90,"0"0"19,0 0-87,-4 8-22,-5-4 0,4 4 0,5-8 140,0 8 23,-4 0 5,4 4 0,4 0-83,1 0-17,-1 1-3,1 3-1,-1 0-21,1 4-5,4 0-1,-4 5 0,-1-1-8,1-4-1,-1 5-1,5-5 0,-4 4-73,4-4-14,-4-4-4,4 1-819,0-1-164</inkml:trace>
          <inkml:trace contextRef="#ctx0" brushRef="#br0" timeOffset="17533.5154">13859-623 2419,'0'0'53,"0"0"11,0 0 3,9-8 1,-4 0-55,4 4-13,0 0 0,4-4 0,-4 8 105,1-4 19,-1 0 3,0 4 1,4 0-72,-3 0-15,-1 4-2,4 0-1,-4-4-9,1 8-1,-1-4-1,4 4 0,-4 0-15,1 0-4,-6 4 0,5 0 0,-9 0-8,5 1 0,-5-5-10,0 4 10,0 0-32,0 0-1,-5 0 0,5 4 0,0-3-22,-4 3-4,-5-4-1,4-4 0,-4 4-9,4 0-3,1-4 0,-5 0 0,4 5 16,1-9 4,4-4 0,-5 8 0,-4 0 36,9-8 16,0 0-12,-5 4 12,-4 0 14,9-4 10,0 0 3,0 0 0,0 0 34,0 0 7,0 0 2,0 0 0,0 0-22,0 0-5,0 0-1,9 8 0,5-4-9,-5 0-1,5 0-1,-1 0 0,-3 0-7,3 0 0,1 0-1,-1 0 0,1 0-12,0 1-3,-1-5 0,1 4 0,-5 4-8,5-4 0,-5-4-12,5 0 12,4 0-142,-4 4-21,-1-8-4,1 0-1009</inkml:trace>
          <inkml:trace contextRef="#ctx0" brushRef="#br0" timeOffset="17757.2834">14405-538 2188,'0'0'97,"0"0"20,0 0-93,0 0-24,14-4 0,0 0 0,-5 4 107,4-4 17,-4 0 3,5 0 1,0 4-28,-5-4-6,0 4-1,5 0 0,-5-4-58,4 4-12,-4 0-3,5 0 0,-5-4-20,0 4 0,5 0 0,-5 0 8,0 0-110,0-4-22,0 4-4,-9 0-700,9-4-141</inkml:trace>
          <inkml:trace contextRef="#ctx0" brushRef="#br0" timeOffset="17959.9604">14669-793 2152,'0'0'96,"0"0"19,0 0-92,0 0-23,-4 4 0,4-4 0,-5 12 127,5-4 21,0 4 4,-4-3 0,4 3-62,-5 4-13,5-4-2,0 4-1,-5 0-15,5 1-3,5 3-1,0 0 0,-5 0-55,4 1 0,1-1 0,-1-4 0,5 0-23,0 0 1,1-4 0,-1 5 0,0-13-169,4 4-33,-3 4-8</inkml:trace>
          <inkml:trace contextRef="#ctx0" brushRef="#br0" timeOffset="18127.2462">15024-522 1209,'0'0'108,"0"0"-87,0 0-21,9 0 0,-9 0 256,10-4 48,-1 4 8,-9 0 3,0 0-153,4 0-30,5-4-7,5 4-1,-5-4-96,0 4-19,-9 0-9,9-4-824,5 4-171</inkml:trace>
          <inkml:trace contextRef="#ctx0" brushRef="#br0" timeOffset="18290.0088">15316-574 748,'0'0'67,"0"0"-54,0 0-13,0 0 0,0 0 440,0 0 84,0 0 18,0 0 3,0 0-374,0 0-75,0 0-16,0 0-2,0 0-66,0 0-12,0 0 0,13 4-10,-3-4-119,-1 0-24,-9 0-5</inkml:trace>
        </inkml:traceGroup>
        <inkml:traceGroup>
          <inkml:annotationXML>
            <emma:emma xmlns:emma="http://www.w3.org/2003/04/emma" version="1.0">
              <emma:interpretation id="{C5DA427F-062F-47F6-A28A-175C8E5BC6D0}" emma:medium="tactile" emma:mode="ink">
                <msink:context xmlns:msink="http://schemas.microsoft.com/ink/2010/main" type="inkWord" rotatedBoundingBox="16132,13606 16167,13572 16171,13576 16136,13610"/>
              </emma:interpretation>
              <emma:one-of disjunction-type="recognition" id="oneOf9">
                <emma:interpretation id="interp45" emma:lang="en-AU" emma:confidence="0">
                  <emma:literal>/</emma:literal>
                </emma:interpretation>
                <emma:interpretation id="interp46" emma:lang="en-AU" emma:confidence="0">
                  <emma:literal>.</emma:literal>
                </emma:interpretation>
                <emma:interpretation id="interp47" emma:lang="en-AU" emma:confidence="0">
                  <emma:literal>\</emma:literal>
                </emma:interpretation>
                <emma:interpretation id="interp48" emma:lang="en-AU" emma:confidence="0">
                  <emma:literal>|</emma:literal>
                </emma:interpretation>
                <emma:interpretation id="interp49" emma:lang="en-AU" emma:confidence="0">
                  <emma:literal>^</emma:literal>
                </emma:interpretation>
              </emma:one-of>
            </emma:emma>
          </inkml:annotationXML>
          <inkml:trace contextRef="#ctx0" brushRef="#br0" timeOffset="18442.1271">15589-566 1555,'0'0'68,"0"0"16,0 0-68,0 0-16,0 0 0,0 0 0,0 0 180,0 0 33,9-4 7,-4-4 0,-1-1-284,5 5-58,0-4-11</inkml:trace>
        </inkml:traceGroup>
        <inkml:traceGroup>
          <inkml:annotationXML>
            <emma:emma xmlns:emma="http://www.w3.org/2003/04/emma" version="1.0">
              <emma:interpretation id="{15C8E98C-B105-4776-A33A-6BE209790A46}" emma:medium="tactile" emma:mode="ink">
                <msink:context xmlns:msink="http://schemas.microsoft.com/ink/2010/main" type="inkWord" rotatedBoundingBox="17325,12978 18142,12936 18179,13654 17362,13696"/>
              </emma:interpretation>
              <emma:one-of disjunction-type="recognition" id="oneOf10">
                <emma:interpretation id="interp50" emma:lang="en-AU" emma:confidence="0">
                  <emma:literal>+16)</emma:literal>
                </emma:interpretation>
                <emma:interpretation id="interp51" emma:lang="en-AU" emma:confidence="0">
                  <emma:literal>t 16 )</emma:literal>
                </emma:interpretation>
                <emma:interpretation id="interp52" emma:lang="en-AU" emma:confidence="0">
                  <emma:literal>t 16)</emma:literal>
                </emma:interpretation>
                <emma:interpretation id="interp53" emma:lang="en-AU" emma:confidence="0">
                  <emma:literal>t 16 (</emma:literal>
                </emma:interpretation>
                <emma:interpretation id="interp54" emma:lang="en-AU" emma:confidence="0">
                  <emma:literal>+ 16 )</emma:literal>
                </emma:interpretation>
              </emma:one-of>
            </emma:emma>
          </inkml:annotationXML>
          <inkml:trace contextRef="#ctx0" brushRef="#br0" timeOffset="19905.3863">16791-983 2059,'0'0'91,"0"0"19,0 0-88,0 0-22,0 0 0,0 0 0,0 0 139,0 0 23,0 0 5,0 0 1,0 0-66,0 0-13,0 0-2,9 8-1,-4 0-47,-1 0-10,5 4-1,-4 0-1,-1 5-13,1 7-2,-5-4-1,4 4 0,-4 1-11,0 3 0,5 0 0,0-3 0,-1-1-37,1 0-3,-1 4-1,1-7 0,4-1-158,0 0-31,0-8-6,5 0-2</inkml:trace>
          <inkml:trace contextRef="#ctx0" brushRef="#br0" timeOffset="20250.1114">17119-906 2246,'0'0'49,"0"0"11,0 0 1,0 0 3,0 0-52,0 0-12,0 0 0,0 0 0,0 0 117,0 0 21,0 0 4,0 0 1,0 0-74,0 0-14,-5 12-3,1 4-1,-1 0-51,0 4-19,5 1 1,0 3 0,0-4 18,5 4 0,-5 1 0,5-1 0,-1-4 0,5 1 0,0-1 0,0-4 0,5-4 0,0 0 0,-1 0 0,-3-4 0,3-3 0,1-5 0,-5 4 0,0-4 0,5-4 0,-5-1 0,0-3 0,0 0 0,0 0 0,-4 0 0,4-4 0,-9 4 0,4-4 0,-4 12 0,0-8 0,0 8 0,-4-8 48,-5-1 12,4 5 4,-9-4 0,5 4-52,-4 4-12,-1 0 0,-4 0 0,0 4 0,4 4 0,-4-4 0,4 5 0,-4-1-48,4 0-13,5-4-3,5 4 0,4-8-116,0 0-24,0 0-5,4 12-861</inkml:trace>
          <inkml:trace contextRef="#ctx0" brushRef="#br0" timeOffset="20733.3994">17378-1226 1987,'0'0'44,"0"0"8,0 0 3,0 0 1,0 0-45,0 0-11,0 0 0,0 0 0,5 4 116,-5-4 22,0 0 4,13 8 1,-3-4-55,3 0-10,-4 4-2,0-4-1,0 4-28,1 1-6,3-1-1,1 4 0,-5 0-16,5 0-4,-1 4-1,1-4 0,-5 9-3,5-5-1,4 4 0,-9 0 0,0 5 0,0-1 0,-4 0 0,-1 0 0,1 1 1,-5 3 1,-5 4 0,1-3 0,-1-1-5,1 4-2,-10-7 0,5 3 0,-5 0-18,1 1-4,-1-9-1,0 8 0,-4-7-109,4 3-22,1-4-4,-5 4-1100</inkml:trace>
          <inkml:trace contextRef="#ctx0" brushRef="#br0" timeOffset="19025.6388">16144-979 2178,'0'0'96,"0"0"20,0 0-92,0 0-24,0 0 0,0 0 0,0 0 112,0 0 19,0 0 3,0 12 1,-4 0-47,-1-4-8,5 4-3,0 5 0,5-1-23,-5 4-5,0 4-1,4 5 0,1-1-24,-5 0-4,0 5-2,0-1 0,0-4-18,4 1 0,-4-5 0,0 0 0,5-4-24,0 1-11,-1-5-2,5 0-1,-4-4-172,4 0-34</inkml:trace>
          <inkml:trace contextRef="#ctx0" brushRef="#br0" timeOffset="18795.4011">16031-744 2372,'0'0'105,"0"0"22,0 0-102,0 0-25,0 0 0,0 0 0,0 0 117,9 8 19,-9-8 3,13 4 1,-4-4-55,5 0-10,-5 0-3,5 0 0,4 0-18,-4-4-4,-1 4-1,1 0 0,4-4-25,0 4-6,-4-4-1,0 0 0,-1 4-17,1-5 0,0 1 0,-5 4 0,-9 0-80,0 0-14,4 0-2,6-4-1,-10 4-127,0 0-24,0 0-6,18-12-1</inkml:trace>
        </inkml:traceGroup>
      </inkml:traceGroup>
    </inkml:traceGroup>
    <inkml:traceGroup>
      <inkml:annotationXML>
        <emma:emma xmlns:emma="http://www.w3.org/2003/04/emma" version="1.0">
          <emma:interpretation id="{109FF1A7-50D6-4D11-9560-00695CCE5E40}" emma:medium="tactile" emma:mode="ink">
            <msink:context xmlns:msink="http://schemas.microsoft.com/ink/2010/main" type="paragraph" rotatedBoundingBox="11704,14629 16192,13933 16386,15186 11898,1588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6944852F-F19E-43B5-AE22-A9724025F2F2}" emma:medium="tactile" emma:mode="ink">
              <msink:context xmlns:msink="http://schemas.microsoft.com/ink/2010/main" type="inkBullet" rotatedBoundingBox="11733,14820 11926,14790 11936,14854 11743,14883"/>
            </emma:interpretation>
            <emma:one-of disjunction-type="recognition" id="oneOf11">
              <emma:interpretation id="interp55" emma:lang="en-AU" emma:confidence="0">
                <emma:literal>-</emma:literal>
              </emma:interpretation>
            </emma:one-of>
          </emma:emma>
        </inkml:annotationXML>
        <inkml:trace contextRef="#ctx0" brushRef="#br0" timeOffset="21428.5054">11205 644 1440,'-10'12'128,"10"-12"-103,-4 4-25,4-4 0,0 0 150,0 0 25,0 0 5,0 0 0,0 0-54,0 0-11,9 0-3,0 0 0,5 0-39,-1 0-8,6-4-1,-1 4-1,0 0-19,-4 0-4,8 0-1,-8 0 0,4 4-25,-9 0-5,1 0-1,-10-4 0,9 4-96,-9-4-19,4 8-4</inkml:trace>
      </inkml:traceGroup>
      <inkml:traceGroup>
        <inkml:annotationXML>
          <emma:emma xmlns:emma="http://www.w3.org/2003/04/emma" version="1.0">
            <emma:interpretation id="{B7AF6D92-1679-4E06-ABAE-4628A7E21232}" emma:medium="tactile" emma:mode="ink">
              <msink:context xmlns:msink="http://schemas.microsoft.com/ink/2010/main" type="line" rotatedBoundingBox="11867,14603 16192,13933 16386,15186 12062,15856">
                <msink:destinationLink direction="with" ref="{76802733-DCBA-47AD-8078-6BFE2ECC12D3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F254980D-D85C-494E-BA8D-D127B84592A0}" emma:medium="tactile" emma:mode="ink">
                <msink:context xmlns:msink="http://schemas.microsoft.com/ink/2010/main" type="inkWord" rotatedBoundingBox="13366,14371 16192,13933 16386,15186 13560,15623">
                  <msink:destinationLink direction="with" ref="{09C0FBD6-A5F4-49E9-8A2D-438270F541B3}"/>
                </msink:context>
              </emma:interpretation>
              <emma:one-of disjunction-type="recognition" id="oneOf12">
                <emma:interpretation id="interp56" emma:lang="en-AU" emma:confidence="0">
                  <emma:literal>-6116116th)</emma:literal>
                </emma:interpretation>
                <emma:interpretation id="interp57" emma:lang="en-AU" emma:confidence="0">
                  <emma:literal>-6116416th</emma:literal>
                </emma:interpretation>
                <emma:interpretation id="interp58" emma:lang="en-AU" emma:confidence="0">
                  <emma:literal>-6116416th)</emma:literal>
                </emma:interpretation>
                <emma:interpretation id="interp59" emma:lang="en-AU" emma:confidence="0">
                  <emma:literal>-6716416th)</emma:literal>
                </emma:interpretation>
                <emma:interpretation id="interp60" emma:lang="en-AU" emma:confidence="0">
                  <emma:literal>-6116416+1)</emma:literal>
                </emma:interpretation>
              </emma:one-of>
            </emma:emma>
          </inkml:annotationXML>
          <inkml:trace contextRef="#ctx0" brushRef="#br0" timeOffset="27761.0334">13449 328 1267,'0'0'112,"0"0"-89,0 0-23,0 0 0,0 0 198,0 0 35,-9 8 7,9-8 2,0 0-80,0 0-16,0 0-3,0 0-1,0 0-62,5 8-13,-5 0-3,0 4 0,0-3-51,0 3-13,4 0 0,1 0 0,-5 4 0,4 0 0,5-4 0,-4 5 0,-1 3 0,6 0 0,-10-4 0,4-4 0,5 5 0,-4-5 0,4 0 0,0-4 0,0 0-171,0-4-37,-9-4-7,9 0-848</inkml:trace>
          <inkml:trace contextRef="#ctx0" brushRef="#br0" timeOffset="28095.3327">13772 235 1152,'0'0'102,"0"0"-82,0 0-20,0 0 0,0 0 169,0 0 30,0 0 5,0 0 2,0 0-44,0 0-9,-4 12-1,4 0-1,0 0-79,-5 1-16,5-1-4,0 4 0,5 4-29,-5 0-7,4 1 0,1-1-1,-1-4-15,1 4 0,4 0 0,5 1 0,-5-5 0,5 0 0,-5 0 0,4-4-10,-4 1 10,5-5 0,-5 0 0,5 0 0,-5-4 0,5 0 0,-14-4 0,9-4 0,-9 4 0,9-4 0,0-4 8,-9 8-8,4-8 16,-4 8-2,0-13 0,0 5 0,0-4 2,-4 0 1,-1 8 0,1-4 0,-5 0-5,-5 4 0,5 0-1,-5 0 0,1 4-11,-1 0 0,0 0 0,1 4-11,4 0-17,-5 4-4,5-8-1,0 4 0,4 4-27,5-8-4,0 0-2,0 0 0,0 8-45,0-8-9,0 0-1</inkml:trace>
          <inkml:trace contextRef="#ctx0" brushRef="#br0" timeOffset="28379.6448">14214 134 345,'0'0'31,"0"0"-31,0 0 0,0 0 0,0 0 331,0 0 60,-9 0 12,4 0 2,5 0-192,-13 0-38,4 4-8,-1 0-2,10-4-77,-4 4-15,-5 4-3,9 0-1,-5 0-5,1 4 0,-1 5-1,1-1 0,-1 4-50,5 0-13,-5 9 0,5-1 0,0 0 0,0 5 0,5-1 0,0 0 0,-1 1 0,1-5 0,-5-8 0,9 5 0,4-1 0,1-8 0,0 0 0,-1 4 0,6-7-67,-1-5-18,0 0-4,0-4-711,0-4-141</inkml:trace>
          <inkml:trace contextRef="#ctx0" brushRef="#br0" timeOffset="26600.2757">12948 267 1152,'0'0'102,"0"0"-82,0 0-20,0 0 0,5-8 144,-5 8 25,4-8 5,-4 8 1,5-8-32,-1 4-7,6-4 0,-6 4-1,5 0-48,-4 0-10,8 0-1,-3 4-1,-1 0-23,0 0-5,0 0-1,0 0 0,5 0-18,-5 0-4,0 4-1,5-4 0,-5 4-23,0-4 9,0 0-9,0 0 0,-9 0-8,0 0-9,9 0-2,-9 0 0,0 0-157,0 0-32,0 0-7,0 0-781</inkml:trace>
          <inkml:trace contextRef="#ctx0" brushRef="#br0" timeOffset="28984.3533">14478 247 1623,'0'0'72,"0"0"15,0 0-70,0 0-17,0 0 0,0 0 0,0 0 147,-9 4 25,9-4 6,-5 8 1,1-4-59,-5 4-12,9 5-3,-5-1 0,5 0-52,0 4-10,0 0-3,0 4 0,5 1-24,-5-1-6,4 0-1,1 0 0,-1 1-9,1-5 0,-1 4 0,1 0 0,0-8-44,4 5 0,-5-5-1,5 0 0,-4-4-194,-1-4-38</inkml:trace>
          <inkml:trace contextRef="#ctx0" brushRef="#br0" timeOffset="29582.7924">14660 150 1036,'0'0'92,"0"0"-73,0 0-19,0 0 0,0 0 181,0 0 33,0 0 6,0 0 2,0 0-65,0 0-13,0 0-2,0 12-1,0 0-96,0 4-19,9 5-4,-9-1-1,0 0 34,5 4 6,-1 1 2,1 7 0,4-4-50,-4-3-13,-1-1 0,5-4 0,-4 4 24,8-7 0,-3-1 0,-1 0 0,4-4-38,1-4-8,-5 0-2,0 0 0,5-8 24,-14 0 0,9 0 0,-9 0 0,9-8 47,-9 8 13,9-8 4,-9 8 0,5-8-52,-5 8-12,0-12 0,0 4 0,-5-4 0,-4 4 0,5 0 0,-6-5 0,1 5 24,0 4 1,-4-4 1,3 0 0,-3 0-56,4 0-11,0 4-3,-5 0 0,5 0-124,9 4-24,-5-8-6,1 0-517,-1 0-103</inkml:trace>
          <inkml:trace contextRef="#ctx0" brushRef="#br0" timeOffset="29586.7821">14851 247 1497,'0'0'66,"0"0"14,0 0-64,0 0-16,0 0 0,9 8 0,-9-8 157,5 8 28,9 0 6,-1 0 1,-4-8-52,5 5-9,0-5-3,-1 0 0,1 0-51,0 0-10,-5-5-3,5 5 0,-1 0-36,1-4-7,-1 4-1,1-4-1,-5 4-34,5-4-6,-5 0-2,0 0 0,-9 4-140,0 0-28,9-4-5</inkml:trace>
          <inkml:trace contextRef="#ctx0" brushRef="#br0" timeOffset="29732.6866">14993 37 1962,'0'0'43,"0"0"9,0 0 1,0 0 3,0 0-45,0 0-11,-5 4 0,5-4 0,0 0 104,-9 12 18,9-4 4,0 4 1,-5-4-51,5 4-9,5 0-3,-5 5 0,0-1 0,4 4 0,1 0 0,0 1 0,-1 3-51,1 0-13,4 0 0,-5 1 0,5 3 0,-4-4 0,4 1 0,0 3 0,0-8-38,0 0-10,-4-8-3,4 1 0,0-1-173,0-4-36</inkml:trace>
          <inkml:trace contextRef="#ctx0" brushRef="#br0" timeOffset="29926.4404">15270 105 2152,'0'0'96,"0"0"19,0 0-92,0 9-23,-4 3 0,4 0 0,0 0 124,0 0 20,-5-4 4,10 8 0,-5-3-76,4-1-16,-4 4-4,5 0 0,-5 4-31,4-4-6,5 5-2,-4-5 0,0 4-13,-1-4 0,1 5-9,4-5 9,-5-4-123,1 4-18,-1-4-4</inkml:trace>
          <inkml:trace contextRef="#ctx0" brushRef="#br0" timeOffset="30516.5473">15539 61 1267,'0'0'112,"0"0"-89,0 0-23,0 0 0,0 0 186,0 0 33,0 0 6,0 0 2,0 0-94,14 0-18,-1 0-4,-4 4-1,0 4-49,0 0-9,5 0-3,4 4 0,-4 1-13,0 3-4,-1 4 0,-4 0 0,5 0-16,-5 1-3,0-1-1,0 4 0,-4 0-12,4-3 11,-4 3-11,-1 4 10,-4-7-10,0 3 0,0-4 0,-4 4 8,-1-7-28,1-1-5,-1 4-2,0-4 0,1 4-167,-5-3-34,-9-5-6</inkml:trace>
          <inkml:trace contextRef="#ctx0" brushRef="#br0" timeOffset="26902.7354">13026 166 806,'0'0'36,"0"0"7,-5 4-35,-4-4-8,0 4 0,0 0 0,0-4 251,9 0 48,-5 4 9,1 4 3,4-8-147,-5 4-28,0 5-7,5-9-1,-4 12-40,4-4-9,0 4-2,0 0 0,0 0-25,0 0-4,0 5-2,4 3 0,-4-4-24,5 8-5,0 1-1,-1 3 0,-4 0-16,5 5 0,-1 3 8,1-4-8,-1-3 0,1 3 0,-1-4 0,6 5 0,-6-1 0,1-4 0,4 5 0,-5-1 0,-4-3 0,5-1 0,-1 0 0,1 1 0,-5-1 0,5 4-9,-5-3 1,0-1 0,0 0-5,0-3-1,-5-5 0,5-4 0,0 8-1,-5 1 0,5-9 0,-4 4 0,-1 0-5,1-4 0,4 5-1,-9-1 0,9-4 1,-5 0 1,1 4 0,-1 1 0,5-9 19,0-4-12,-5 4 12,5 0-10,0 4 10,0-16 0,0 0 0,0 0 0,5 17 0,4-5 0,0 0 0,0-4 0,0-4 14,5-8-2,0-4 0,4 0 0,-4 4-1,4 0-1,0 12 0,5-12 0,-5-4-10,5 0 0,-5-1 0,9 1 0,-8 0-136,3 0-28,19-12-7,-9 16-1</inkml:trace>
          <inkml:trace contextRef="#ctx0" brushRef="#br0" timeOffset="30951.429">13891 862 1792,'0'0'80,"0"0"16,-9 4-77,0 0-19,9-4 0,-10 4 0,6 0 100,-1 5 16,1-1 3,4-8 1,-5 8-38,5 4-7,5-4-2,-1 4 0,1-4-16,4 0-3,0 0-1,5 5 0,-1-5-12,6 0-2,-1 0-1,9 0 0,5 0-5,0 0-1,0-8 0,9 4 0,9 0-7,0-4-1,9-4-1,5 0 0,-5-4-4,5 4-1,-1-4 0,10 4 0,0 0-9,-5 0-1,5 4-8,-4-4 12,3 0 5,-8 0 1,0-5 0,-5 5 0,-9 0-32,0-4-6,-4 4-2,-1-4 0,-4 0 22,-9 4 0,0-4 10,-5 4-10,1 0-44,-10 0-16,-4 0-4,-1 4 0,1-4-179,-14 4-36,0 0-7</inkml:trace>
          <inkml:trace contextRef="#ctx0" brushRef="#br0" timeOffset="31566.2642">14788 1061 1555,'0'0'138,"0"0"-110,0 0-28,0 0 0,9 4 135,4 0 21,1 4 5,0 0 1,4-4-38,-4 0-8,4 0-2,0 4 0,5-4-18,0 0-3,-5 0-1,5 0 0,-5 4-73,-5 0-19,6-4 0,-10 1 0,4 3 0,-4 0 0,1 4 0,-1 0 0,-5 0-13,1 4-7,-5 1 0,4-1-1,-8 4-25,4-4-5,-5 4-1,-4-3 0,5-1-20,-6-4-5,-3 0-1,-1-4 0,0 4 11,1-4 3,-1-4 0,1 4 0,-1-8 18,0 5 4,1-1 1,-1-4 0,0 0 80,5 0 16,0 0 3,0 0 1,0-4 8,9 4 1,0 0 1,0 0 0,0 0 8,0 0 2,9-5 0,5 5 0,4-4-43,-5 4-8,6 0-1,-1-4-1,5 4-3,4-4-1,-4 0 0,9 0 0,-5 0-22,-4-4 0,9 4 0,-5-4 0,0 0-124,5 0-20,-5-4-4</inkml:trace>
        </inkml:traceGroup>
      </inkml:traceGroup>
    </inkml:traceGroup>
  </inkml:traceGroup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3-08T03:17:39.559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6802733-DCBA-47AD-8078-6BFE2ECC12D3}" emma:medium="tactile" emma:mode="ink">
          <msink:context xmlns:msink="http://schemas.microsoft.com/ink/2010/main" type="inkDrawing" rotatedBoundingBox="17022,14324 17083,15777 16712,15793 16652,14340" semanticType="verticalRange" shapeName="Other">
            <msink:sourceLink direction="with" ref="{B7AF6D92-1679-4E06-ABAE-4628A7E21232}"/>
            <msink:sourceLink direction="with" ref="{19369915-AFB0-4FA1-B717-FF1A817AD445}"/>
          </msink:context>
        </emma:interpretation>
      </emma:emma>
    </inkml:annotationXML>
    <inkml:trace contextRef="#ctx0" brushRef="#br0">41-1 1267,'0'0'112,"0"0"-89,0 0-23,0 0 0,0 0 192,0 0 35,0 0 6,0 0 2,0 0-100,0 0-20,0 0-4,9 0-1,-9 0-42,14 0-8,-5 0-1,5 0-1,-5 0-21,0 0-4,5 4-1,-1 0 0,1-4-9,-1 8-3,-3-4 0,3 0 0,1 0-7,0 5-1,-5-1-1,0 4 0,0-4-11,0 4 0,0 0 9,0 4-9,-4 5 0,-1-5 8,1 8-8,-1 0 0,1 1 0,0-1 0,-1 4 0,5-4-12,-4 5 12,-5-5-12,4 4 12,-4 5-12,0-5 12,5 0 0,-5 1-9,4 3 9,-4-4-8,0 5 8,0-1-10,0 1 10,0 3-10,0 0 10,0 1-10,5 3 10,-5-3-10,4-9 10,-4 4-10,5-3 10,-5 3-8,5 1 8,-5-1 0,4 0-9,1-3 9,-1 3 12,-4-4-2,5 1-1,-5-5-9,0-4-11,-5 0 3,5 1 0,0-1 8,-4 0 11,-1-4-3,1 1 0,-6-5-8,6 0 0,-5 0 0,-5 0 0,1-4 53,-1 4 9,5-4 2,-5 5 0,-4-5-52,4 0-12,-4-4 0,0 4 0,0-8-48,-1 4-13,-3-4-3,-1 4 0,0-4-51,-4-4-10,-1 0-3,1 0-1024</inkml:trace>
  </inkml:traceGroup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3-08T03:17:40.174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9369915-AFB0-4FA1-B717-FF1A817AD445}" emma:medium="tactile" emma:mode="ink">
          <msink:context xmlns:msink="http://schemas.microsoft.com/ink/2010/main" type="writingRegion" rotatedBoundingBox="12432,16202 15694,15114 15895,15715 12632,16803">
            <msink:destinationLink direction="with" ref="{76802733-DCBA-47AD-8078-6BFE2ECC12D3}"/>
          </msink:context>
        </emma:interpretation>
      </emma:emma>
    </inkml:annotationXML>
    <inkml:traceGroup>
      <inkml:annotationXML>
        <emma:emma xmlns:emma="http://www.w3.org/2003/04/emma" version="1.0">
          <emma:interpretation id="{00FA8E43-5C17-4301-AD13-5E4AE9050E69}" emma:medium="tactile" emma:mode="ink">
            <msink:context xmlns:msink="http://schemas.microsoft.com/ink/2010/main" type="paragraph" rotatedBoundingBox="12432,16202 15694,15114 15895,15715 12632,1680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3965218-4215-4C6D-82D4-F02E0822D383}" emma:medium="tactile" emma:mode="ink">
              <msink:context xmlns:msink="http://schemas.microsoft.com/ink/2010/main" type="line" rotatedBoundingBox="12432,16202 15694,15114 15895,15715 12632,16803"/>
            </emma:interpretation>
          </emma:emma>
        </inkml:annotationXML>
        <inkml:traceGroup>
          <inkml:annotationXML>
            <emma:emma xmlns:emma="http://www.w3.org/2003/04/emma" version="1.0">
              <emma:interpretation id="{173F1F2C-7DBF-43CB-B45C-B798DF1836D2}" emma:medium="tactile" emma:mode="ink">
                <msink:context xmlns:msink="http://schemas.microsoft.com/ink/2010/main" type="inkWord" rotatedBoundingBox="12453,16267 13843,15803 14022,16340 12632,16803"/>
              </emma:interpretation>
              <emma:one-of disjunction-type="recognition" id="oneOf0">
                <emma:interpretation id="interp0" emma:lang="en-AU" emma:confidence="0">
                  <emma:literal>"86</emma:literal>
                </emma:interpretation>
                <emma:interpretation id="interp1" emma:lang="en-AU" emma:confidence="0">
                  <emma:literal>"816</emma:literal>
                </emma:interpretation>
                <emma:interpretation id="interp2" emma:lang="en-AU" emma:confidence="0">
                  <emma:literal>"876</emma:literal>
                </emma:interpretation>
                <emma:interpretation id="interp3" emma:lang="en-AU" emma:confidence="0">
                  <emma:literal>"-816</emma:literal>
                </emma:interpretation>
                <emma:interpretation id="interp4" emma:lang="en-AU" emma:confidence="0">
                  <emma:literal>"-876</emma:literal>
                </emma:interpretation>
              </emma:one-of>
            </emma:emma>
          </inkml:annotationXML>
          <inkml:trace contextRef="#ctx0" brushRef="#br0">11-3 345,'0'0'31,"-5"5"-31,-4-1 0,9-4 0,0 0 313,0 0 57,0 0 11,0 0 3,0 0-205,0 0-41,0 0-8,0 0-2,0 0-51,9 8-10,0 0-3,1 0 0,3 0 0,-4 0 0,10-8 0,-6 0 0,5 8-28,1-8-5,-1 4-2,0-4 0,0 0-21,-4 0-8,0 4 0,-1-4 9,1 4-33,0-4-6,-14 0-2,0 0 0,9 0-149,-9 0-31,0 0-5</inkml:trace>
          <inkml:trace contextRef="#ctx0" brushRef="#br0" timeOffset="154.1459">143 111 748,'0'0'67,"0"0"-54,0 0-13,0 0 0,-5 12 272,5-12 51,0 0 10,-4 12 3,4-12-164,0 0-33,9 8-7,-9-8 0,4 12-63,6 0-12,-1-8-2,4 1-1,1-5-38,0 4-7,4 0-1,0-4-8,0 0 17,1 0-3,-6 0-1,10 0-805,-5-4-162</inkml:trace>
          <inkml:trace contextRef="#ctx0" brushRef="#br0" timeOffset="7880.8793">858-128 1720,'0'0'76,"0"0"16,0 0-73,-5 0-19,-4 0 0,0 0 0,0 4 166,-5-4 30,5 0 5,0 0 2,-5 0-86,1-4-17,-1 0-3,5 4-1,-5 0-51,1 0-10,3 0-3,-3 0 0,4 0-21,-5 0-11,5 4 10,0 4-10,0 0 0,4-4 0,5-4 0,-9 8 0,0 4 0,4-3 0,5-9 0,0 12-10,0 0-2,0 0 0,5 0 0,4-4 0,0 4 12,-4-4-12,8 1 12,1 3-12,0-8 12,4 4 0,0-4 0,0 8-8,1-4 8,3 0 0,1-4 0,-9-4 0,-5 8 0,5-4 0,4-4 0,0-4-8,-4 8 8,-1 0 0,-8 0 0,4 1 0,0 3 0,-9 0 0,0-8 0,-5 16 0,-4-4-45,5 0-4,-5-4-1,0 4 0,-1-3 40,1-1 10,-4-4 0,-1-4 0,0 0 0,1 0 0,-1-4 0,5 0 0,-5-5 14,5 1 5,5 0 1,-5-4 0,9 0 19,-5-4 4,5 4 1,0-5 0,5 5-54,-5 0-10,9-4-3,0 4 0,0 0 23,0-4 15,5 7-3,-1-3 0,-4 0-12,5-4 0,0 4 0,-1 4 0,-4 4 12,5-4-1,0-5 0,-1 5 0,1 0-11,0 0-11,-5 0 3,5 0 0,-1 4 8,1 0 0,-5-4 0,0 8 0,0-4 0,0 4 0,0-4 0,-9 4 0,0 0 0,9 4 0,-9-4 0,10 4 0,-6 4 15,-4-8-2,0 0 0,5 8 0,-1 4-13,-4 0-8,0-12 8,0 8-13,0 5 40,0-5 8,-4 4 1,8-4 1,-4 4-27,0-4-10,0 4 0,0-4 9,0 4-9,5 1 0,-5-1 0,4 0 0,-4-4 0,5 4 0,-5 0 0,4 0 0,1 5-18,-5-5 1,0-12 0,9 8 0,-9 0-30,0-8-5,9 8-2,-9-8 0,5 8-113,-5-8-22,0 0-5,0 0-838</inkml:trace>
          <inkml:trace contextRef="#ctx0" brushRef="#br0" timeOffset="8211.627">1290-330 1382,'0'0'123,"0"0"-99,0 0-24,-9 8 0,9-8 217,-4 4 39,4-4 7,-5 8 1,5-8-125,-5 12-26,5 0-5,0 4 0,-4 1-58,4 3-11,4 0-3,-4 0 0,5 0-24,0 9-12,4-5 10,0 0-10,0 1 0,0-1 0,0 0 0,5-4 0,-1 1 0,1-5 0,0 0 0,-1 0 0,1 4 0,4-11 0,0-1 0,-4-8-10,0 0 10,-1 0 0,6-8 0,-6 4 0,1-1 0,-5-3 0,-4-4 0,-5 4 0,0 8 0,4-12 9,-8 0 0,4 0 0,0 4 21,0 0 4,-5-1 1,-4 5 0,0 8-15,-5-8-4,5 0 0,-9 4 0,0 8-16,-1-3 0,1-5 0,5 4-9,-1 4-96,0 0-19,5 0-4,0 4-1099</inkml:trace>
        </inkml:traceGroup>
        <inkml:traceGroup>
          <inkml:annotationXML>
            <emma:emma xmlns:emma="http://www.w3.org/2003/04/emma" version="1.0">
              <emma:interpretation id="{03CDC356-BF43-4F0E-BB9D-01356AD767D9}" emma:medium="tactile" emma:mode="ink">
                <msink:context xmlns:msink="http://schemas.microsoft.com/ink/2010/main" type="inkWord" rotatedBoundingBox="15319,15239 15694,15114 15824,15504 15449,15629"/>
              </emma:interpretation>
              <emma:one-of disjunction-type="recognition" id="oneOf1">
                <emma:interpretation id="interp5" emma:lang="en-AU" emma:confidence="0">
                  <emma:literal>2</emma:literal>
                </emma:interpretation>
                <emma:interpretation id="interp6" emma:lang="en-AU" emma:confidence="0">
                  <emma:literal>1</emma:literal>
                </emma:interpretation>
                <emma:interpretation id="interp7" emma:lang="en-AU" emma:confidence="0">
                  <emma:literal>3</emma:literal>
                </emma:interpretation>
                <emma:interpretation id="interp8" emma:lang="en-AU" emma:confidence="0">
                  <emma:literal>&gt;</emma:literal>
                </emma:interpretation>
                <emma:interpretation id="interp9" emma:lang="en-AU" emma:confidence="0">
                  <emma:literal>z</emma:literal>
                </emma:interpretation>
              </emma:one-of>
            </emma:emma>
          </inkml:annotationXML>
          <inkml:trace contextRef="#ctx0" brushRef="#br0" timeOffset="-10653.8027">416-1646 1987,'0'0'88,"0"0"18,0 0-85,0 0-21,0 0 0,0 0 0,0 0 140,0 0 24,0 0 5,0 0 1,0 0-77,0 0-15,-4 4-3,-1 5-1,-4 3-35,4 0-7,1-4-2,-1 4 0,1 0-18,4 4-3,-5 13-1,1-5 0,-1 0-8,5 1 0,0 3 0,0-4 0,0 0 0,0 9-11,5-13 11,4 4-8,0 1-7,0-5-1,0 0 0,0-4 0,5-4-4,-5 1 0,5-5-1,-5-4 0,4-8 5,1 4 2,0 4 0,-1-8 0,-4 0 14,5 0 0,-5 0 0,0-5-9,0 1 9,0-4 0,1 4 0,-6 0 0,1 0 18,-1 0-1,-4 0 0,0 0 0,0 0 3,0-1 0,-4 1 0,4 8 0,-5-4-9,-4-4-2,0 4 0,4 4 0,-8-8-9,4 8 0,-1 0 9,-3 0-9,-1 4 0,5 0-10,-5-4 1,5 4 0,0 0-25,0 0-5,5-4-1,4 0 0,-10 8-36,10-8-8,0 0-2,0 0-691,0 0-139</inkml:trace>
        </inkml:traceGroup>
      </inkml:traceGroup>
    </inkml:traceGroup>
  </inkml:traceGroup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3-08T03:17:29.085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9C0FBD6-A5F4-49E9-8A2D-438270F541B3}" emma:medium="tactile" emma:mode="ink">
          <msink:context xmlns:msink="http://schemas.microsoft.com/ink/2010/main" type="inkDrawing" rotatedBoundingBox="14389,15036 16083,15023 16084,15191 14390,15204" semanticType="underline" shapeName="Other">
            <msink:sourceLink direction="with" ref="{F254980D-D85C-494E-BA8D-D127B84592A0}"/>
          </msink:context>
        </emma:interpretation>
      </emma:emma>
    </inkml:annotationXML>
    <inkml:trace contextRef="#ctx0" brushRef="#br0">11378 785 2084,'0'0'46,"0"0"10,0 0 1,0 0 1,0 0-46,0 0-12,0 0 0,13 4 0,1-4 76,4 0 14,0 4 2,-4 0 1,4 5-57,0-5-12,5-4-3,0 4 0,-5-4-49,5 0-9,0 4-3,4-8-675,5 0-135</inkml:trace>
  </inkml:traceGroup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3-08T03:18:21.731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FFB3BB0-28BC-4802-A3CE-E18BF6F4859B}" emma:medium="tactile" emma:mode="ink">
          <msink:context xmlns:msink="http://schemas.microsoft.com/ink/2010/main" type="writingRegion" rotatedBoundingBox="3277,16747 26599,16349 26621,17591 3299,17990"/>
        </emma:interpretation>
      </emma:emma>
    </inkml:annotationXML>
    <inkml:traceGroup>
      <inkml:annotationXML>
        <emma:emma xmlns:emma="http://www.w3.org/2003/04/emma" version="1.0">
          <emma:interpretation id="{37DD2774-1F94-428B-A252-A08D48B8F299}" emma:medium="tactile" emma:mode="ink">
            <msink:context xmlns:msink="http://schemas.microsoft.com/ink/2010/main" type="paragraph" rotatedBoundingBox="3277,16747 26599,16349 26621,17591 3299,1799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23B9248-42C5-4741-9226-CB40BC905024}" emma:medium="tactile" emma:mode="ink">
              <msink:context xmlns:msink="http://schemas.microsoft.com/ink/2010/main" type="line" rotatedBoundingBox="3277,16747 26599,16349 26621,17591 3299,17990"/>
            </emma:interpretation>
          </emma:emma>
        </inkml:annotationXML>
        <inkml:traceGroup>
          <inkml:annotationXML>
            <emma:emma xmlns:emma="http://www.w3.org/2003/04/emma" version="1.0">
              <emma:interpretation id="{FC0B5D75-4BBC-4A25-86C0-E8FF37012BEE}" emma:medium="tactile" emma:mode="ink">
                <msink:context xmlns:msink="http://schemas.microsoft.com/ink/2010/main" type="inkWord" rotatedBoundingBox="3284,17135 4720,17111 4730,17654 3293,17679"/>
              </emma:interpretation>
              <emma:one-of disjunction-type="recognition" id="oneOf0">
                <emma:interpretation id="interp0" emma:lang="en-AU" emma:confidence="0">
                  <emma:literal>sum</emma:literal>
                </emma:interpretation>
                <emma:interpretation id="interp1" emma:lang="en-AU" emma:confidence="0">
                  <emma:literal>Sum</emma:literal>
                </emma:interpretation>
                <emma:interpretation id="interp2" emma:lang="en-AU" emma:confidence="0">
                  <emma:literal>Sam</emma:literal>
                </emma:interpretation>
                <emma:interpretation id="interp3" emma:lang="en-AU" emma:confidence="0">
                  <emma:literal>Suen</emma:literal>
                </emma:interpretation>
                <emma:interpretation id="interp4" emma:lang="en-AU" emma:confidence="0">
                  <emma:literal>sums</emma:literal>
                </emma:interpretation>
              </emma:one-of>
            </emma:emma>
          </inkml:annotationXML>
          <inkml:trace contextRef="#ctx0" brushRef="#br0">239 112 1720,'0'0'38,"0"0"8,0 0 2,0 0 0,0 0-39,0 0-9,0 0 0,0 0 0,-5-9 120,5-1 23,0 0 4,-11 0 1,11 10-40,-11-9-8,5-1-2,-5 0 0,11 0-29,-11 6-5,0-1-2,0 0 0,0 0-35,0 0-7,1 0-2,-7 0 0,6 10-18,-5-5 0,5 5 8,-6 0-8,6 0-24,-11 0-8,11 14-1,6-4-1,-6-5 0,11 4 0,0-4 0,11 5 0,-11 4 13,5-4 2,1-6 1,-1 1 0,1 5 4,10-5 1,-10-1 0,5-4 0,5 0 33,6 0 8,-16 5 0,10-5 1,0-5-29,-5 4 0,0 1 0,0 0 0,0 0-15,-11-5-9,11 5-1,-11-5-1,11 10 26,-5-1 19,-6 6-3,0-5-1,5 0 1,-5-10 1,-5 9 0,5 6 0,-6 0-5,-5 4 0,11-9-1,-16 4 0,5 1-11,0-5 0,0-5 9,-5 0-9,5-5 0,5 0 8,-5 9-8,11-9 0,0 0-10,-16 0-6,5 0-2,11 0 0,0 0-40,0 0-8,0 0-2,0 0 0,0 0-138,11-9-28,5 4-6,-5-5-594</inkml:trace>
          <inkml:trace contextRef="#ctx0" brushRef="#br0" timeOffset="292.9962">354 220 345,'0'0'31,"0"0"-31,6-5 0,-6 5 0,16 0 239,-16 0 41,0 0 9,0 0 2,0 0-107,0 0-22,0 0-4,0 0-1,0 0-22,6 14-5,-6 1-1,5 0 0,-5-15-53,0 19-12,0 1-1,6-1-1,-1-4-31,1-5-7,-6-10 0,5 19-1,6-4-23,0-1 8,-5 1-8,5-5 0,-6 4 0,6-4 0,-11-10 0,11 5 0,-11-5-20,11-5-1,5 5-1,-5-5 0,-5-9 22,-1-1 0,6 5 0,-5-4 0,-6-1 0,5 0 0,-5 6 0,11-6 0,-5-5 0,-6 6 0,5-1 0,-5 1 0,11 4 0,-11 0 0,0 10 0,0 0 0,0 0 8,0 0 5,0 0 2,0 0 0,0 0-1,0 0 0,0 0 0,6 15 0,5-1-4,0 6-1,-11-1 0,11 1 0,-6-6-9,1 6 0,-1-1 0,6 6 0,0-6 0,5 1 0,-5-10-12,6 9 12,-6 1-46,5-6-2,-5-9 0,0 0 0,0 0-153,0 0-31,11-15-7</inkml:trace>
          <inkml:trace contextRef="#ctx0" brushRef="#br0" timeOffset="783.011">930 210 979,'0'0'87,"0"0"-70,0 10-17,0-1 0,-5 1 188,5 0 33,-6-5 7,6 5 2,0 4-76,0-4-15,0 5-3,0 4-1,6-4-60,-1 4-12,-5-4-3,0-1 0,6 1-31,-6 0-6,0-15-2,0 14 0,5-4-11,-5 5-2,0-15-8,0 0 12,0 0-12,0 0 0,0 0 8,0 0-8,0 0 0,6-10 0,-1 0 8,-5-4-8,6-1 0,-1 0 0,1-9 8,5 4-8,-11 6 0,5-6 0,1 6 0,-1 4 0,6 0 0,-11 10 0,0-5 0,5-9 0,6 4 0,-11 10 11,0 0-2,0 0 0,0 0 0,6 5 0,5 5 0,-6-1 0,1 1 0,5 5 0,0-6 0,-11 6 0,5 0-9,6-1 0,-5-4 0,-1 5 8,1-6-8,-6-9 0,0 0 0,0 0 0,0 0 0,0 0 0,5 10 0,-5-10 0,0 0 0,0 0 0,0 0 0,0 0 0,11-14 0,-5 4 0,5 5 0,-6-5 0,6-4 0,-5 4 0,-6 10 0,5-10 8,6 0-8,0-4 0,-6 4 0,-5 10 0,6-5 0,-6 5 0,11-5 9,0 5-9,-11 0 12,11 10-3,5 0 0,-10-1 0,-6-9-9,16 15 0,-5-5 9,6 0-9,-6-1 0,5 1-8,6-5 0,-6 5 0,6-5-121,0 4-24,-5-4-5,-1 0-910</inkml:trace>
        </inkml:traceGroup>
        <inkml:traceGroup>
          <inkml:annotationXML>
            <emma:emma xmlns:emma="http://www.w3.org/2003/04/emma" version="1.0">
              <emma:interpretation id="{4D8E2F41-CA0F-435E-BBFD-D235B8F5B9D3}" emma:medium="tactile" emma:mode="ink">
                <msink:context xmlns:msink="http://schemas.microsoft.com/ink/2010/main" type="inkWord" rotatedBoundingBox="5086,16835 5558,16827 5573,17689 5100,17697"/>
              </emma:interpretation>
              <emma:one-of disjunction-type="recognition" id="oneOf1">
                <emma:interpretation id="interp5" emma:lang="en-AU" emma:confidence="0">
                  <emma:literal>of</emma:literal>
                </emma:interpretation>
                <emma:interpretation id="interp6" emma:lang="en-AU" emma:confidence="0">
                  <emma:literal>if</emma:literal>
                </emma:interpretation>
                <emma:interpretation id="interp7" emma:lang="en-AU" emma:confidence="0">
                  <emma:literal>off</emma:literal>
                </emma:interpretation>
                <emma:interpretation id="interp8" emma:lang="en-AU" emma:confidence="0">
                  <emma:literal>If</emma:literal>
                </emma:interpretation>
                <emma:interpretation id="interp9" emma:lang="en-AU" emma:confidence="0">
                  <emma:literal>Of</emma:literal>
                </emma:interpretation>
              </emma:one-of>
            </emma:emma>
          </inkml:annotationXML>
          <inkml:trace contextRef="#ctx0" brushRef="#br0" timeOffset="1379.3086">1857 220 1324,'0'0'118,"0"0"-94,-11 0-24,0 0 0,11 0 216,0 0 40,-5 5 7,5-5 1,-6 4-125,1 1-26,-1 10-5,1-5 0,5 4-56,5 1-10,-5 0-2,6-1-1,-1-4-15,1 0-4,-1-1 0,6 1 0,-11-10-12,11 5-8,-6 5 10,1-5-10,-6-5 0,16 5 0,-16-5 0,11 0 0,-11 0 0,0 0-8,11-5 8,-11 5-10,0 0-2,0-10-1,0 0 0,0 0 0,0 1-9,0 9-2,-5-10 0,-1 0 0,1 0-2,-6 1-1,0-1 0,0 0 0,11 0 10,-11 1 1,0 4 1,6-5 0,-6 0 15,5 1 0,6 9 0,0 0 0,0 0 0,0 0 0,0 0 0,0 0 0,0 0 9,0 0-1,0 0-8,11 0 12,0 0-2,0-5-1,0 5 0,5-5 0,1 0-9,-1 0 0,1-5 0,-1 1 0,1-1 0,-6 0 0,5-5 0,-5 6 0,0-1 16,0 0 0,0 0 1,0 1 0,-6-6-27,6 0-6,-5 1 0,-6-1-1,5 1 35,1-11 7,-6 6 2,0-1 0,0-4-43,0 4-9,-11-4-2,5 0 0,1-1 49,-1 1 10,-4-1 1,-1 1 1,5 5-26,-5-1-8,6 5 0,-6 1 0,5 4 11,6 10-11,0 0 10,0 0-10,0 0 17,0 0-2,0 0-1,0 20 0,6 4-14,-1 5 0,1 0 0,5 10 0,0-4 0,5 8 0,-5 1 0,0 0 0,5 0 10,-5 0-10,6 0 10,-1 0-10,1 0 10,-1-10-10,1 10 10,5-5-10,-6 0 0,0-5 0,1 5 0,-6-10 0,0 0-207,-6-4-41,6-6-8</inkml:trace>
          <inkml:trace contextRef="#ctx0" brushRef="#br0" timeOffset="1548.1408">2109 186 2419,'0'0'53,"0"0"11,0 0 3,0 0 1,0 0-55,0 0-13,0 0 0,11-5 0,-11 5 53,11 0 8,6 5 2,-1-5 0,1-5-54,5 0-9,-1 5 0,7 0-785,-1 0-153</inkml:trace>
        </inkml:traceGroup>
        <inkml:traceGroup>
          <inkml:annotationXML>
            <emma:emma xmlns:emma="http://www.w3.org/2003/04/emma" version="1.0">
              <emma:interpretation id="{940E3429-C04D-40D6-A58E-1232B903330E}" emma:medium="tactile" emma:mode="ink">
                <msink:context xmlns:msink="http://schemas.microsoft.com/ink/2010/main" type="inkWord" rotatedBoundingBox="6304,16947 7019,16935 7029,17512 6314,17524"/>
              </emma:interpretation>
              <emma:one-of disjunction-type="recognition" id="oneOf2">
                <emma:interpretation id="interp10" emma:lang="en-AU" emma:confidence="0">
                  <emma:literal>all</emma:literal>
                </emma:interpretation>
                <emma:interpretation id="interp11" emma:lang="en-AU" emma:confidence="0">
                  <emma:literal>at</emma:literal>
                </emma:interpretation>
                <emma:interpretation id="interp12" emma:lang="en-AU" emma:confidence="0">
                  <emma:literal>al</emma:literal>
                </emma:interpretation>
                <emma:interpretation id="interp13" emma:lang="en-AU" emma:confidence="0">
                  <emma:literal>alt</emma:literal>
                </emma:interpretation>
                <emma:interpretation id="interp14" emma:lang="en-AU" emma:confidence="0">
                  <emma:literal>a</emma:literal>
                </emma:interpretation>
              </emma:one-of>
            </emma:emma>
          </inkml:annotationXML>
          <inkml:trace contextRef="#ctx0" brushRef="#br0" timeOffset="2410.9557">3239 220 1728,'0'0'76,"0"0"16,0 0-73,0 0-19,-5 5 0,-6-5 0,0-5 148,11 5 27,0 0 5,-6 0 0,-5-5-84,0 5-16,0-5-4,0 5-1,0 0-30,0-5-5,-5 0-2,5 5 0,0 5-24,11-5-5,-6 0-1,6 0 0,-16 5-8,0 0 0,-1 5 0,6-1 0,6 1 0,5-10-9,0 15 9,-6-1-13,6-4 3,0 5 1,11-1 0,0 6 0,-5-10-17,10-1-3,0 1-1,-5 0 0,-11-10 30,0 0 0,17 0 0,-17 0 0,-6 0 0,6 0 0,22-10 0,6 0 0,-17-9 0,-6 4 0,-5 1 0,6-1 0,16-5 0,-11 1 0,-17 4 0,1 1 0,5-1 0,0 0 0,0 6 0,-6-1 0,6 10 0,0 0 0,17-10 0,-17 10 0,-22 0 30,22 0 12,11-5 2,-11 5 1,-11 5-28,11-5-5,5 15-2,6-1 0,0 6-1,0-1 0,-11 1 0,16-5 0,6 4-9,-5-4-11,-12-1 3,1 1 0,5 0-6,0-6-1,0 1 0,0 0 0,0-5-25,5 0-4,-5-1-2,-11-4 0,0 0-120,0 0-24,11-14-5,-5-1-1</inkml:trace>
          <inkml:trace contextRef="#ctx0" brushRef="#br0" timeOffset="2415.9436">3321-146 2329,'0'0'51,"0"0"10,0 0 3,0 0 2,11 5-53,-11-5-13,-5 15 0,10-1 0,12-9 74,-1 5 12,-16 4 2,6 6 1,5 4-20,0-4-4,10 4-1,-10 1 0,-11-1-51,11 5-13,6-4 0,-1-1 0,-5 0 0,6-4 0,-6-1 0,5-4 0,6 0-38,-5 4-10,-12 1-3,11-6-772,1-9-154</inkml:trace>
          <inkml:trace contextRef="#ctx0" brushRef="#br0" timeOffset="2569.6143">3535-195 1731,'0'0'76,"0"0"17,11 0-74,-11 0-19,0 0 0,0 0 0,0 0 156,0 0 28,0 0 6,0 10 1,-5 0-54,10 4-10,6 1-3,0 5 0,-5 9-56,4 0-11,7-9-2,-6 4-1,11 5-38,-11-4-8,0-1-8,5 0 11,6-4-38,-5 4-7,-6-4-2,5-1-1297</inkml:trace>
        </inkml:traceGroup>
        <inkml:traceGroup>
          <inkml:annotationXML>
            <emma:emma xmlns:emma="http://www.w3.org/2003/04/emma" version="1.0">
              <emma:interpretation id="{00CDEBD1-3E3C-4B4D-B7B5-63AF2304E7F3}" emma:medium="tactile" emma:mode="ink">
                <msink:context xmlns:msink="http://schemas.microsoft.com/ink/2010/main" type="inkWord" rotatedBoundingBox="7380,16804 9857,16762 9875,17846 7399,17889"/>
              </emma:interpretation>
              <emma:one-of disjunction-type="recognition" id="oneOf3">
                <emma:interpretation id="interp15" emma:lang="en-AU" emma:confidence="0">
                  <emma:literal>integers</emma:literal>
                </emma:interpretation>
                <emma:interpretation id="interp16" emma:lang="en-AU" emma:confidence="0">
                  <emma:literal>Integers</emma:literal>
                </emma:interpretation>
                <emma:interpretation id="interp17" emma:lang="en-AU" emma:confidence="0">
                  <emma:literal>integer</emma:literal>
                </emma:interpretation>
                <emma:interpretation id="interp18" emma:lang="en-AU" emma:confidence="0">
                  <emma:literal>Integer</emma:literal>
                </emma:interpretation>
                <emma:interpretation id="interp19" emma:lang="en-AU" emma:confidence="0">
                  <emma:literal>integer's</emma:literal>
                </emma:interpretation>
              </emma:one-of>
            </emma:emma>
          </inkml:annotationXML>
          <inkml:trace contextRef="#ctx0" brushRef="#br0" timeOffset="3282.494">4100-195 460,'0'0'41,"0"0"-33,0 0-8,-5 5 0,10 10 232,-5-10 45,0-5 9,0 0 2,11 9-180,5 1-35,-5 0-7,0 5-2,0 4-64,0 1 0,0-1-13,6 1 1,-6-1 12,5 5 16,1-9-4,5 9-1,-6 1-11,0 4 0,1-9 0,5-1 0,-6 5 53,1-4 9,-6-5 2,5 4 0,-5 5 51,0-4 10,-5-10 3,5-1 0,-6 1-64,-5-10-13,0 0-3,0 0 0,0 0-25,0 0-6,0 0-1,0 0 0,0 0 34,0-14 6,6 4 2,-6-5 0,-6 1-42,6-6-8,0 1-8,0-6 12,6 11 11,-6-6 2,5 1 1,-5 4 0,11 5-10,-11 0-1,5 1-1,1-1 0,-1 5 2,6 0 0,-11 5 0,0 0 0,6 5-4,5 0 0,5-5 0,-5 10 0,0 4-3,0 1-1,6 0 0,-1 4 0,1-4-8,-6 4 0,5-4 0,0-1 0,1 1-28,-6 0-8,0-1-2,5 1 0,6-5-154,-11-1-30,0-4-6,-11-5-883</inkml:trace>
          <inkml:trace contextRef="#ctx0" brushRef="#br0" timeOffset="2892.0788">4171 127 1612,'0'10'144,"0"0"-116,0-10-28,0 9 0,6 1 159,-1 5 25,-5-1 6,6 1 1,5 0-75,0-1-16,-6 1-2,6-1-1,0 1-87,-5 0-10,5-1-17,0-4 4,-11-10-13,5 5-2,6-5-1,5 5 0,-16-5-149,0 0-30</inkml:trace>
          <inkml:trace contextRef="#ctx0" brushRef="#br0" timeOffset="3442.2051">4632 49 2188,'0'0'48,"0"0"11,0 0 1,0-10 1,5 1-49,1 4-12,-6 5 0,5-5 0,-5 5 105,17-10 19,-1 5 3,1-5 1,-1 6-52,1-6-9,-1 10-3,1-5 0,-1 0 0,-5 0 0,0 0 0,5 5 0,1 5-64,-6-5-19,-11 0-1,16-5-889,6 10-179</inkml:trace>
          <inkml:trace contextRef="#ctx0" brushRef="#br0" timeOffset="3866.2949">4786-341 2646,'0'0'58,"0"0"12,0 0 2,0 0 3,0 0-60,-6 10-15,6 0 0,0 4 0,0 1 55,0-1 8,0 6 1,0-1 1,6 1-1,4 9 0,-4 0 0,-1 6 0,1-1-51,-1 0-13,6 0 0,0 0 0,0 0 0,0 0 0,11 5 0,6-5 0,-6-9-48,0 4-13,-6-5-3,6 1 0,5-6 52,-5-9 12,0 0 0,-5 4 0,5-4 0,-6-5 0,-5-10 0,0 5 0,5-10 0,-5 1 0,0-6 0,-5 5 0,-1-9 0,1 4 0,5-4 0,-6-6 0,-5 6 0,0-6 0,0 6 0,0-1 0,-5 1 0,-6-1 0,5 1 0,-5 9 0,6-4 0,-1 9 0,-5 0 0,11 5 0,0 0 48,-5 0 13,-6 5 3,5 4 0,6-9-52,0 15-12,0 0 0,0-1 0,0 6-48,6-1-13,5 1-3,0-6 0,0 1 52,0 0 12,0-1 0,5 1 0,1 0 0,-1-6 0,-5-4 0,6 5 0,-1-10-140,1 0-26,-1-5-5,0 0-579,1 0-116</inkml:trace>
          <inkml:trace contextRef="#ctx0" brushRef="#br0" timeOffset="4235.1731">5548-5 1152,'-6'-4'102,"6"-1"-82,-11 0-20,6 5 0,-1 0 235,1-5 42,-6 0 9,5-5 2,-5 10-94,1-5-18,10 5-4,0 0-1,-11 10-83,0 0-16,11-10-3,-6 15-1,-5 9-40,6-5-8,5 1-1,0 4-1,0-4-18,0 4 0,5 5 0,1-4 0,-1-6 0,6-4 0,-5 0 0,5-1 0,-6-4 0,6 0-14,0-1 4,-11-9 1,0 0-4,11-4-1,0 4 0,-6-5 0,6-5 14,0 0 0,-5-4-10,-1 4 10,-5-5 0,6 1 0,-6-11 0,5 11 0,1-6 0,-6 5 0,0-4 9,-6 4-9,6 6 12,0-1-1,0 10-1,0 0 0,0-10 6,0 10 2,0 0 0,0 0 0,-5 15-4,5-6-1,5 1 0,1 5 0,-1-1-4,-5 6-1,6 4 0,5 1 0,0 4-8,0 10 0,5-5 0,-5 5 8,0-5-8,0 10 0,0-5 0,0 5-11,-6 0-17,6-5-3,-5 0-1,-1 0 0,1-15-133,5 5-27,-6-9-6,6-10-976</inkml:trace>
          <inkml:trace contextRef="#ctx0" brushRef="#br0" timeOffset="4781.0709">5707 147 806,'0'0'36,"0"0"7,0 0-35,0 0-8,0 0 0,0 0 0,0 0 360,11 4 71,0-4 13,-6 0 4,12 0-256,-6 0-52,0 0-9,5 0-3,-5 0-51,6 0-10,-1-4-3,-5-1 0,0 5-51,0 0-13,0-5 0,0 0 0,-6 0 0,6 0 0,-5 0 0,-1-4 0,1 4 0,-1-5 0,1 0 0,-1 0 0,-5 10 0,6-9 0,-12-6 0,1 5 0,5 10 0,-6-9 0,-5-1 0,0 0 0,6 5 0,-6 5 0,11 0 0,-17 0 0,12 0 0,5 0 0,-6 10 0,1 5 0,-1-6 0,1 6 0,5 0 0,0 4 0,5-4-48,6-1-13,-5 1-3,-1 4 0,12-4 52,-6 0 12,5-6 0,-5 1 0,0-5 0,0 5 0,6 0 0,-6-10 0,5 0-49,0 0-7,-5 0-2,0-5 0,0-5-17,0 0-3,0 0-1,0 1 0,0-1-4,-5-5-1,5 6 0,0-6 0,-6 5 25,1 0 5,-6 10 1,0 0 0,11 0 53,-11 0 8,0 0 4,11 0 0,-11 0 32,5 5 6,-5-5 2,6 10 0,-1 0 18,1 0 4,-6-10 1,5 14 0,-5-4-13,0-10-2,0 0-1,0 0 0,5 15-1,-5-15 0,0 0 0,0 0 0,0 0-4,0 0-1,0 0 0,0 0 0,0 0-19,0 0-4,0-15-1,0 5 0,0 10-21,0-14-8,0 4 0,0-5 0,0 1 0,6 4-10,-6-5 0,11 5 0,-11 1-34,5-1-6,1 0-2,5 0 0,-6 6-117,6-6-24,0 0-5,0 0-540,6-4-108</inkml:trace>
          <inkml:trace contextRef="#ctx0" brushRef="#br0" timeOffset="5089.0979">6431-117 921,'0'0'40,"0"0"10,0 0-40,0 0-10,0 0 0,0 0 0,0 0 316,0 0 62,0 0 12,0 0 2,0 0-221,0 0-45,0 0-9,0 0-1,0 0-63,-6 10-12,-5 0-2,0 0-1,11-10-20,-5 9-4,-1 1-1,1 0 0,5 0-13,-6 4 0,6-4 0,6 5 0,-6-6 0,0 6-8,5 0 8,1-1-10,5-4-2,0 5 0,-6-6 0,12 1 0,-6 5 12,5-6 0,1 1 0,-1 0 8,0 0-19,1-1-3,-12-4-1,12 5 0,-17-10 15,5 5 0,6 5 12,-11-10-12,0 0 14,0 0-4,0 0-1,0 0 0,6 9 8,-6-9 2,0 0 0,0 0 0,0 0-31,0 0-5,-6 10-2,-5-5 0,0-5 36,-5 0 7,-1 0 2,1-5 0,0 0-64,-6 0-13,5 1-2,-5-6-1215</inkml:trace>
        </inkml:traceGroup>
        <inkml:traceGroup>
          <inkml:annotationXML>
            <emma:emma xmlns:emma="http://www.w3.org/2003/04/emma" version="1.0">
              <emma:interpretation id="{96153B43-5650-4EBC-9FED-70828AF68321}" emma:medium="tactile" emma:mode="ink">
                <msink:context xmlns:msink="http://schemas.microsoft.com/ink/2010/main" type="inkWord" rotatedBoundingBox="10371,16735 12834,16693 12847,17410 10384,17453"/>
              </emma:interpretation>
              <emma:one-of disjunction-type="recognition" id="oneOf4">
                <emma:interpretation id="interp20" emma:lang="en-AU" emma:confidence="0">
                  <emma:literal>divisible</emma:literal>
                </emma:interpretation>
                <emma:interpretation id="interp21" emma:lang="en-AU" emma:confidence="0">
                  <emma:literal>divisibly</emma:literal>
                </emma:interpretation>
                <emma:interpretation id="interp22" emma:lang="en-AU" emma:confidence="0">
                  <emma:literal>dinitro</emma:literal>
                </emma:interpretation>
                <emma:interpretation id="interp23" emma:lang="en-AU" emma:confidence="0">
                  <emma:literal>divisive</emma:literal>
                </emma:interpretation>
                <emma:interpretation id="interp24" emma:lang="en-AU" emma:confidence="0">
                  <emma:literal>divisively</emma:literal>
                </emma:interpretation>
              </emma:one-of>
            </emma:emma>
          </inkml:annotationXML>
          <inkml:trace contextRef="#ctx0" brushRef="#br0" timeOffset="6549.9468">7286 122 1861,'0'0'82,"0"0"18,-5-5-80,-6 5-20,0-5 0,5 1 0,-5-1 140,0 0 24,0 0 4,6 0 2,-6 0-66,-5 5-12,5-5-4,0 5 0,11 0-47,-17 0-9,6 0-3,0 5 0,11-5-29,-11 5 0,6 5 0,-1 4 0,1 1 0,-1 0 0,6 4 10,0-4-2,0 4-8,6 1 0,-1-1-11,6 1 11,0-6-14,0 1 3,0-5 1,6 0 0,-6-1-6,5-4-2,-5-5 0,0 0 0,5-10-16,-5 6-3,0-11-1,0 0 0,0 1 23,0-11 5,0 6 1,-5-6 0,5 1-88,-6 0-18,1-6-3,-1 1-1,-5 0 31,0-5 7,-5 0 1,-1 4 0,1 1 12,-1 0 4,-5-5 0,0 5 0,0 4 47,-5-4 17,-1-5-12,1 5 12,-1-1 42,7 6 14,-7 4 4,6 1 0,-5 9 23,10 0 5,-5 6 0,11 4 1,0 0 15,0 0 4,0 0 0,0 0 0,0 9-49,0 11-10,0-1-1,6 6-1,-1 9-8,6 0-2,6 0 0,-6 5 0,5-5-37,0 5-8,1-5-2,-1 5 0,1-9 10,5-1 0,-6 5 0,6 0 0,-5-5-48,-1-4-4,-5-1 0,-6 0-1,6 1-89,0-6-18,0-9-3,-5 5-850</inkml:trace>
          <inkml:trace contextRef="#ctx0" brushRef="#br0" timeOffset="6749.9879">7412 25 691,'0'0'30,"0"0"7,0 0-29,0 0-8,0 0 0,0 0 0,0 0 307,0 0 60,-5 19 12,-1 1 2,12-6-233,-1 6-48,6-6-8,0 6-3,0-5-57,0-1-11,0 1-2,0 4-1,-5-9-51,5 0-11,5 0-1,-5-6-654,0 1-130</inkml:trace>
          <inkml:trace contextRef="#ctx0" brushRef="#br0" timeOffset="6939.0404">7489-175 979,'0'0'43,"0"0"9,-5-5-41,-12 0-11,6 0 0,6 0 0,5 5 322,-11-5 62,0-4 13,5 4 3,6 5-269,0 0-54,-11-5-10,11 5-3,0 0-51,0 0-13,0 0 0,0 0 0,0 0-143,0 0-31,17 10-6,-6-1-816</inkml:trace>
          <inkml:trace contextRef="#ctx0" brushRef="#br0" timeOffset="7242.8831">7709 15 1497,'0'0'133,"0"0"-106,0 0-27,0 0 0,0 10 235,0-10 41,0 0 9,0 0 2,0 0-147,0 9-28,5 1-7,-5 5-1,6-5-52,-6-1-10,5 6-2,0-5-1,1 4-21,-1 1-4,1 0-1,5-1 0,-6-4-13,1 0 0,-6-10 8,5 9-8,6-4 0,-11-5 0,11 5 0,-11-5 0,11 0-8,-11 0 8,11-14-12,-5 4 12,-1-5 0,6 5-8,-5-4 8,-1-6 0,1 1 0,-6-1-12,5 6 12,-5-6-10,6 6 10,-6 4 0,0 0-9,0 10 9,0 0 12,0 0 6,0 0 2,0 0 0,0 0-28,0 0-6,0 0-1,0 0 0,5 10 15,6 4 0,-5 6 0,4-5-9,-4-1 9,5 6 0,-6-6 0,6 6 0,-5-6-9,5-4 9,-6 5-10,1-5 10,5-1-39,-6 1-1,6-5-1,0 5-831,-11-10-167</inkml:trace>
          <inkml:trace contextRef="#ctx0" brushRef="#br0" timeOffset="7528.9717">7961-224 576,'0'24'51,"0"-24"-41,0 0-10,0 0 0,0 0 340,0 0 67,0 0 13,0 0 2,0 0-266,0 0-54,0 10-10,0-10-3,0 0-62,11 5-13,-6 5-2,12-5-1,-17-5-70,16 9-13,1 1-4,5 0-607,-6-5-121</inkml:trace>
          <inkml:trace contextRef="#ctx0" brushRef="#br0" timeOffset="7694.5166">8240-63 2188,'-10'0'48,"10"0"11,0 0 1,0 0 1,0 0-49,0 0-12,-6 5 0,6-5 0,0 0 156,0 0 29,0 0 6,-11 0 1,0 0-127,0 0-25,0 0-4,11 0-2,-11 0-13,11 0-2,0 0-1,-5 5 0,5-5-18,-6 14 8,1-4-8,10 0 0,-5 4 0,6-4 0,5 0-12,-6 0 3,-5-10-3,6 14 0,5-4 0,0 5 0,5-6-18,6 1-4,-11-5-1,11 5 0,-6 4 35,1-4 0,-12 0 0,6 0 0,0-5 0,-11-5 0,0 0 0,6 14 0,-6 1 0,-6-5 0,6-10 0,0 0 0,0 0 0,-5 4 0,-6 6 0,0-5 0,0 0 0,0-5 0,-6-5 0,1 5 0,5 0-58,0-5-5,11-9-1,-5 4-751,-1 0-150</inkml:trace>
          <inkml:trace contextRef="#ctx0" brushRef="#br0" timeOffset="8309.0813">8504-214 1324,'0'0'118,"0"0"-94,0 0-24,0 0 0,0 0 245,0 0 45,0 0 9,0 0 1,-6 5-195,6-5-39,0 0-8,0 14-2,6-4-185,-6 0-38,0-10-7</inkml:trace>
          <inkml:trace contextRef="#ctx0" brushRef="#br0" timeOffset="8305.1433">8531 30 691,'0'0'61,"0"0"-49,0 0-12,0 0 0,0 0 427,0 0 82,0 0 17,0 14 3,0 6-321,0-6-65,0 1-13,0 4-2,6 1-68,-6-1-14,5-4-2,1 5-1,5-1-31,-6 1-12,1-6 8,-6 1-8,0-15-20,0 0-8,5 10-3,-5-10 0,0 0-186,0 0-38</inkml:trace>
          <inkml:trace contextRef="#ctx0" brushRef="#br0" timeOffset="8786.385">8679-399 691,'0'0'30,"0"0"7,0 0-29,0 0-8,0 0 0,0 0 0,0 0 508,0 0 101,0 0 20,0 14 4,-5 6-461,5 4-92,5-4-18,-5 9-4,6 10-39,-1 0-8,6 0-2,-5 10 0,-1-6-9,6 1 0,0-5 0,-5-5 0,-1 1-13,6-11-2,-6 0 0,12-4 0,-12-6-14,1 1-3,-6-15-1,5 10 0,1 0 5,-6-10 2,0 0 0,0 0 0,5-10 5,6 0 1,-11-5 0,11 6 0,-11-1 8,6 0 1,-6-4 1,5 4 0,-5 10 10,0 0 0,6-10 0,-6 10 0,0 0 0,0 0 0,0 0 0,11-5 0,0 5 0,-11 0 0,11-5 0,0 5 0,5 0 0,-16 0 0,0 0 8,11 0-8,0 5 11,5-5-3,-10-5 0,5 5 0,0 0 9,-11 0 2,0 0 0,11-9 0,0 4 5,0-5 2,-6 5 0,-5 5 0,6-10 2,-6 1 0,0 9 0,0-10 0,-6 0 2,6 0 1,-11 1 0,6-1 0,-6 5-11,0 0-3,-6-5 0,6 1 0,-5 4-17,5 0 10,-5 0-10,-1 5 8,6 5-8,-5 0-12,5 4 2,0 1 1,0 0-27,0 0-6,0 4-1,5-4 0,-5 5-37,6-6-8,-6 1-2,5 5-786,6-1-158</inkml:trace>
          <inkml:trace contextRef="#ctx0" brushRef="#br0" timeOffset="9488.9326">9003-325 1612,'-6'-10'144,"1"0"-116,5 10-28,0 0 0,0 0 183,0 0 30,0 0 7,0 0 0,0 0-69,0 0-15,0 0-2,0 0-1,11 10-61,-11-10-13,0 0-3,11 10 0,0 9-30,0 1-6,-6 9-2,12 0 0,-6 0-18,0 1 0,0-1 8,-6 5-8,6-5 0,0 5 0,0-9-11,5 4 11,1-9-17,-6-1 3,5 1 1,1-6 0,-1 1-2,-5-1 0,6-9 0,-6 0 0,5 0 7,-5-5 8,0 0-13,5 0 5,-5-10 8,0 5 0,6 1-9,-6-6 9,0 0 0,-6 0 0,6 5 0,-5 1 0,-6-6 0,5 0 0,1 5 0,-1-9 0,1 4 11,-6 0-3,5 0-8,-5 10 12,-5-9-4,5 9-8,0 0 11,0 0-11,-6-10 9,6 10-9,0 0 0,0 0 9,0 0-9,-16 0 0,16 0 9,-6 10-9,6-10 11,-11 14-3,11 1 0,-5-1 0,5-4-8,0 5-16,5 4 4,1 1 1,5-10 11,-6-1 0,6 1-9,0 0 9,0 4-28,5-9 0,-5 0-1,11-5 0,-5 0-45,5-5-9,-6 0-1,1 1-1145</inkml:trace>
        </inkml:traceGroup>
        <inkml:traceGroup>
          <inkml:annotationXML>
            <emma:emma xmlns:emma="http://www.w3.org/2003/04/emma" version="1.0">
              <emma:interpretation id="{34ECDBDC-93FC-4C8A-8808-5BE8028B1B6E}" emma:medium="tactile" emma:mode="ink">
                <msink:context xmlns:msink="http://schemas.microsoft.com/ink/2010/main" type="inkWord" rotatedBoundingBox="13142,16818 13940,16804 13958,17807 13159,17821"/>
              </emma:interpretation>
              <emma:one-of disjunction-type="recognition" id="oneOf5">
                <emma:interpretation id="interp25" emma:lang="en-AU" emma:confidence="0">
                  <emma:literal>by</emma:literal>
                </emma:interpretation>
                <emma:interpretation id="interp26" emma:lang="en-AU" emma:confidence="0">
                  <emma:literal>buy</emma:literal>
                </emma:interpretation>
                <emma:interpretation id="interp27" emma:lang="en-AU" emma:confidence="0">
                  <emma:literal>boy</emma:literal>
                </emma:interpretation>
                <emma:interpretation id="interp28" emma:lang="en-AU" emma:confidence="0">
                  <emma:literal>bye</emma:literal>
                </emma:interpretation>
                <emma:interpretation id="interp29" emma:lang="en-AU" emma:confidence="0">
                  <emma:literal>bay</emma:literal>
                </emma:interpretation>
              </emma:one-of>
            </emma:emma>
          </inkml:annotationXML>
          <inkml:trace contextRef="#ctx0" brushRef="#br0" timeOffset="9922.7319">9875-316 2880,'0'0'64,"0"0"12,0 0 4,0 0 0,0 0-64,0 0-16,0 15 0,-6-5 0,6-10 70,0 14 11,-5 6 3,-1-1 0,6 6-51,0 4-9,0-5-3,0 11 0,0-1-21,6-5 8,-1 0-8,6 10 0,-11-10 0,6 1-8,5-11 0,-6 1 0,6-6-22,-5-4-4,-6-10-1,5 5 0,-5-5 35,0 0 0,0 0 0,11 5 0,-11-5 0,0 0 0,11-5 0,-11 5 0,0 0 0,6-10 0,10 5 0,-5 0 0,0 1 0,0-1 0,0 5 0,5-5 0,1 5 0,-1 0 0,1 0 0,-6 0 0,5 5 0,-5-5 0,0 5 0,-11-5 0,0 0 0,11 9 0,-6-4 0,6 10 0,-11-1 0,0-14 0,0 0 0,-5 10 0,-1 10 0,1-11 0,-6 1 0,6 0 0,-6-5 0,0 0 0,-6 0 0,1-1 0,5-8 0,-6 4 0,1 0 0,-1 0 0,6-5-58,0-5-5,-5 0-1,5 0 0,6 1-141,-1-6-29,6 0-6,0 6-799</inkml:trace>
          <inkml:trace contextRef="#ctx0" brushRef="#br0" timeOffset="10295.4792">10220 40 1861,'6'15'82,"-1"-10"18,1 5-80,-1-1-20,1-4 0,5 10 0,-6 4 116,6-4 19,0 4 4,6 6 1,-12-6-70,11 6-14,-5-6-2,0 1-1,6-6-36,-6 6-7,0-6-2,5-4 0,-5-5-8,0 0 8,0-5-8,0 0 8,0-5 3,0-5 0,0 1 0,0-6 0,-6 0 4,1-9 1,-1 4 0,1-4 0,-1 0-16,1-1-18,-1 6 4,-5-6 1,0 6 65,0-1 12,0 1 4,6 4 0,-6 6-16,0 9-4,0 0 0,0 0 0,0 0 4,0 0 1,0 0 0,0 14 0,0 6-23,0 9-5,5 0-1,-5 10 0,6 5-24,5 5 0,0 0 0,0 9 0,0 1-30,5 9-8,1-5-2,5 1-925,5-6-186</inkml:trace>
        </inkml:traceGroup>
        <inkml:traceGroup>
          <inkml:annotationXML>
            <emma:emma xmlns:emma="http://www.w3.org/2003/04/emma" version="1.0">
              <emma:interpretation id="{6965DD36-F3D4-421F-B6AE-517CED42F3FE}" emma:medium="tactile" emma:mode="ink">
                <msink:context xmlns:msink="http://schemas.microsoft.com/ink/2010/main" type="inkWord" rotatedBoundingBox="14458,16826 16402,16793 16414,17484 14470,17517"/>
              </emma:interpretation>
              <emma:one-of disjunction-type="recognition" id="oneOf6">
                <emma:interpretation id="interp30" emma:lang="en-AU" emma:confidence="0">
                  <emma:literal>2or3:</emma:literal>
                </emma:interpretation>
                <emma:interpretation id="interp31" emma:lang="en-AU" emma:confidence="0">
                  <emma:literal>20r3:</emma:literal>
                </emma:interpretation>
                <emma:interpretation id="interp32" emma:lang="en-AU" emma:confidence="0">
                  <emma:literal>For:</emma:literal>
                </emma:interpretation>
                <emma:interpretation id="interp33" emma:lang="en-AU" emma:confidence="0">
                  <emma:literal>corn:</emma:literal>
                </emma:interpretation>
                <emma:interpretation id="interp34" emma:lang="en-AU" emma:confidence="0">
                  <emma:literal>2or3=</emma:literal>
                </emma:interpretation>
              </emma:one-of>
            </emma:emma>
          </inkml:annotationXML>
          <inkml:trace contextRef="#ctx0" brushRef="#br0" timeOffset="10751.94">11196 65 1785,'0'0'79,"0"0"17,0 0-77,0 0-19,6-5 0,-6-5 0,5 5 176,-5-5 32,11 6 7,-5-1 1,-1 0-104,1-5-21,5 5-4,5 5-1,-5-10-35,-5 1-7,5 4-2,0 5 0,-11 0-18,11 0-4,-11 0-1,0 0 0,11 10-11,-11-10-8,0 0 9,5 14-9,-5 1 0,0-1 0,-11 6-13,6-5 4,-6-1-38,0 6-7,0-6-2,5 1 0,-10 0 6,5-1 1,5 1 0,-5-5 0,0 4 4,0-4 1,0 5 0,6-6 0,-1 1 0,6-10 0,0 0 0,0 0 0,-5 10 44,5-10 20,0 0-2,0 0 0,0 0 30,0 0 5,0 0 2,0 0 0,11 5 7,0 4 2,11-4 0,-6-5 0,-5 5-52,11-5-12,0 0 0,0 0 0,-5 0 0,-1 0 0,6 5 0,5-5 0,-5 5-113,6 0-26,-1 0-5,1-5 0</inkml:trace>
          <inkml:trace contextRef="#ctx0" brushRef="#br0" timeOffset="11377.7588">11778 191 1785,'0'0'159,"0"0"-127,0 0-32,0 0 0,-11-4 198,11 4 34,0 0 6,0 0 2,0 0-108,0 0-22,-6 14-4,6 1-1,0 4-65,0 1-14,6-1-2,-1-9-1,6 10-23,-5-1 0,5-9 0,0 4 0,0-9 0,0 5 0,0-5 0,5 0 0,-5-5 0,0 0 0,0-5 0,5 5 0,-10-10 0,5 0 0,0 1 0,0-1 0,0-5 0,-6-4 0,1-1 0,-1 6 0,-5-11 0,0 6 8,0-1-8,-5 1 0,-1-6 0,-5 11 0,0-6 0,-5 6 0,-1 4 0,-5 0 0,0 0 0,-5 6 0,5-1 0,-5 10 0,10-1 0,1 1 0,-1 10-156,6-5-28,-5 4-7,10-4-615,6 5-123</inkml:trace>
          <inkml:trace contextRef="#ctx0" brushRef="#br0" timeOffset="11380.7501">12129 99 1324,'0'0'118,"0"0"-94,0 0-24,0 0 0,0 0 247,0 0 45,0 0 8,5 14 3,1 6-187,-6-5-38,11-1-7,-11 1-2,5-1-42,-5 6-9,0-20-2,6 10 0,-6-10-1,0 0-1,0 14 0,0-14 0,0 0-2,0 0 0,0 0 0,0 0 0,0 0 0,0 0 0,0 0 0,0-9 0,-6-6 4,6 0 0,0-4 0,0 4 0,0 1-4,0-6-1,0 5 0,0 1 0,6 4-11,-6-5 0,11 1 0,-6 4 8,6-5-20,0 6-5,0-1-1,5 0 0,6 0-112,-5-4-22,5 4-5,-6 0-973</inkml:trace>
          <inkml:trace contextRef="#ctx0" brushRef="#br0" timeOffset="11792.5151">12480-330 2188,'0'0'97,"0"0"20,0 0-93,0 0-24,0 0 0,0 0 0,11 5 158,5-5 27,-5-5 6,0 5 1,6 0-103,-1 0-20,-5 0-4,0 5-1,5-5 13,1 9 3,-6-9 0,5 5 0,-5 0-56,-5 5-10,5-5-2,-11-5-1,5 10-11,1-1 8,-6 1-8,0 0 8,0 0-8,-6-1-16,1 6 4,-1 0 1,-5-1-58,6 1-12,-6-5-3,0 4 0,5 1 16,1-1 4,-1-4 0,1 0 0,5-10 0,0 10 0,0-10 0,0 9 0,5 1 51,-5-10 13,6 15 0,-1-5 0,1-1 0,-1 1 0,1 0 0,5 0 0,0-6 0,-6 6 0,6 0 0,0-5 0,0 5 48,0-6 13,0 1 3,5 0 0,-5 0 0,0 0 0,-11-5 0,6 5 0,-6-5 0,5 10 0,1-1 0,-6-9 0,0 0-36,0 15-6,0-5-2,-6 4 0,1-4-10,-1 5-2,-5-1-8,0 1 12,0 0-31,-5-6-6,5 1-2,-5 0 0,-1 0 27,-5-6 0,0 1 0,0 5 0,6-10-56,5 5-7,-6-5-1,7-5 0,-1 0-96,11 0-20,-6-9-4,6 4-627,0-5-125</inkml:trace>
          <inkml:trace contextRef="#ctx0" brushRef="#br0" timeOffset="11980.6572">12913-199 576,'0'0'51,"0"0"-41,0 0-10,0 0 0,0 0 488,5 15 95,-5-15 19,0 10 4,0-10-388,6 10-78,5-1-15,0 1-3,0-5-69,-6 0-13,-5-5-4,17 5 0,-6 0-24,0-5-4,-11 0-8,16 0 11,-5 0-31,0 0-5,-11 0-2,0 0 0,0 0-119,0 0-24,0 0-5,0 0-1093</inkml:trace>
          <inkml:trace contextRef="#ctx0" brushRef="#br0" timeOffset="12136.943">12984 31 1843,'0'0'164,"0"0"-132,0 0-32,0 0 0,0 0 219,0 0 37,11 4 7,0 6 1,0-10-104,-11 0-20,0 0-5,17 5-1,-1 0-79,-5-5-16,-11 0-3,0 0-1,11 5-35,-6-5-20,6 0 2,0-5 1,0 5-192,0-10-39</inkml:trace>
        </inkml:traceGroup>
        <inkml:traceGroup>
          <inkml:annotationXML>
            <emma:emma xmlns:emma="http://www.w3.org/2003/04/emma" version="1.0">
              <emma:interpretation id="{10F03256-6996-4946-AE32-9FD9A414FAF5}" emma:medium="tactile" emma:mode="ink">
                <msink:context xmlns:msink="http://schemas.microsoft.com/ink/2010/main" type="inkWord" rotatedBoundingBox="17031,16512 18724,16483 18737,17239 17044,17268"/>
              </emma:interpretation>
              <emma:one-of disjunction-type="recognition" id="oneOf7">
                <emma:interpretation id="interp35" emma:lang="en-AU" emma:confidence="0">
                  <emma:literal>2550</emma:literal>
                </emma:interpretation>
                <emma:interpretation id="interp36" emma:lang="en-AU" emma:confidence="0">
                  <emma:literal>25550</emma:literal>
                </emma:interpretation>
                <emma:interpretation id="interp37" emma:lang="en-AU" emma:confidence="0">
                  <emma:literal>250</emma:literal>
                </emma:interpretation>
                <emma:interpretation id="interp38" emma:lang="en-AU" emma:confidence="0">
                  <emma:literal>3550</emma:literal>
                </emma:interpretation>
                <emma:interpretation id="interp39" emma:lang="en-AU" emma:confidence="0">
                  <emma:literal>25500</emma:literal>
                </emma:interpretation>
              </emma:one-of>
            </emma:emma>
          </inkml:annotationXML>
          <inkml:trace contextRef="#ctx0" brushRef="#br0" timeOffset="13903.3271">13757-125 1094,'0'-15'97,"-5"5"-77,5 10-20,0 0 0,0 0 209,0 0 39,0 0 7,0 0 1,0 0-116,0 0-23,0 0-5,5-10 0,1 1-8,-1 4-2,6 0 0,0 0 0,0-5-46,6 5-10,-6-4-2,5 4 0,1 0 2,-1 5 0,6 10 0,-5-1 0,-1-4-46,0 5-13,-5 0-1,6 0 0,-6-1 22,-6 6 5,6 0 1,-11 4 0,0-4-49,0 4-9,-5 1-3,-1 4 0,-5-4-27,0-1-6,6 1 0,-12 4-1,6-9-5,0-6-1,1 6 0,-1 0 0,-6-6 35,1-4 6,5 0 2,0-5 0,0 5 35,11-5 9,0 0 0,0 0 0,0 0 22,-6 0 6,6 0 2,0 0 0,0 0 22,0 0 5,0 0 1,0 0 0,0 0-16,0 0-3,0 0-1,0 0 0,6-5 6,10 5 2,1-5 0,-1-5 0,1 6-14,4-1-4,-4-5 0,5 0 0,-6 0-28,6 6 0,0-6 0,0 5 0,-5-5-56,5 0-8,-6 6-2,11-6-750,-5 10-149</inkml:trace>
          <inkml:trace contextRef="#ctx0" brushRef="#br0" timeOffset="13911.3045">14235-447 1911,'0'0'42,"0"0"9,0 0 1,0 0 2,0 0-43,0 0-11,0 0 0,0 0 0,0 0 125,11-15 23,5 10 5,-5 0 1,5-4-62,1 4-12,-1-5-2,1 5-1,-1 0-25,-5 0-6,11 1-1,0-1 0,-11-5-25,6 5-6,-1 5-1,0-5 0,-5 0-26,0 5-6,0-9-1,0 4 0,0 0 1,-11 5 0,0 0 0,0 0 0,0 0-149,0 0-29,0 0-7,0 0-505,0 0-102</inkml:trace>
          <inkml:trace contextRef="#ctx0" brushRef="#br0" timeOffset="14097.5267">14317-506 1432,'0'0'64,"0"0"12,0 0-60,0 0-16,0 0 0,0 0 0,-6 10 151,6-10 27,0 0 6,0 0 0,-5 10-52,5-10-12,0 0-1,0 10-1,0-10-41,5 14-8,1-4-1,-1 5-1,1-6-12,5 1-3,0 0 0,0 4 0,0-4-6,0 5-2,0-1 0,0 1 0,0-5-44,0 9-10,0 1-2,-1-1 0,-4-4 12,-1 9 0,6-4 0,-5-6 0,-6 1 0,0 5 0,0-1 0,-6 1 8,6-6-8,-5-4 0,-6 9 8,5-9-8,-10 0 9,5 0-9,0-1 12,-5 1-12,-6-5-40,5-5-16,1-10-2,-1 1-1,1 4-31,-1-10-6,1-4-2,11-1-702,-1 1-140</inkml:trace>
          <inkml:trace contextRef="#ctx0" brushRef="#br0" timeOffset="14647.1923">14662-637 403,'0'0'36,"0"0"-36,-11 9 0,0-4 0,0 0 276,6 5 49,5-10 10,-6 10 1,-4-1-128,4 1-27,6-10-5,0 10 0,0-10-52,6 15-9,-6-6-3,10 6 0,-4-5-31,5 4-6,-6-4-2,1 5 0,5-1-23,0 6-5,0-6-1,0 6 0,0-5-26,0 4-6,0 1 0,0-1-1,5-9-11,-10 4 0,5 11 0,0-1 0,-6-9 0,0 4 0,-5 1 0,0-1 0,0 1 0,-5-6 0,5 1 0,-5 5 0,-1-6 0,1-4 0,5-10-9,-11 5 9,-6 0-20,6 0 4,-5-5 0,-1 0 0,1 0-24,5-5-5,-6 0-1,6 0 0,0-5-33,0-9-6,1 4-2,4-4 0,1-1-143,5-4-29,0-1-5</inkml:trace>
          <inkml:trace contextRef="#ctx0" brushRef="#br0" timeOffset="14375.0073">14618-496 979,'0'0'43,"6"5"9,5 0-41,0 0-11,0-5 0,5 5 0,-16-5 304,11 0 58,6 0 12,-1 0 2,1 0-198,-1 0-40,1-5-8,4 0-2,-4 5-56,5-5-12,-6 0-3,1-5 0,-17 10-33,0 0-8,5-5 0,6-4-1,6-1-15,-6 5 0,0-5 0,-11 10 0,0 0-46,0 0-2,0-9-1,-11-1 0,-6 5-127,12 0-24,5 5-6,0-5-1,-17 0-25,6 0-6,0 5-1</inkml:trace>
          <inkml:trace contextRef="#ctx0" brushRef="#br0" timeOffset="14988.4003">15129-540 2059,'0'0'45,"0"0"10,0 0 1,0 0 2,0 0-46,0 0-12,0 15 0,0-15 0,0 0 133,0 14 25,-6 6 5,1-5 1,-1-1-80,1 1-16,-1 4-4,1 1 0,10-1-51,-5-4-13,0 4 0,0 6 0,6-1 0,5 1 0,0 4 0,5 0 0,0-5 0,1 1 0,-1-6 0,1 1 0,5-6 28,-6 1 2,6-10 1,-5 5 0,4-5-31,-4-5 0,-6 0 0,0-5 0,5 0 11,-5-5-11,0-5 12,6-4-12,-12-10 20,6 4-4,-5 1 0,-1 0 0,6-6 3,-11 6 0,0 4 0,0-4 0,0 0-3,-5-1 0,-6 6 0,5-1 0,-10 1-16,-1 4 8,1 1-8,-6 4 0,5 0-11,-10 0-9,0 10-1,5 0-1,0 0-26,-6 10-4,12-5-2,-6 5 0,5-1-118,1 1-24,5 5-5,0-5-901</inkml:trace>
        </inkml:traceGroup>
        <inkml:traceGroup>
          <inkml:annotationXML>
            <emma:emma xmlns:emma="http://www.w3.org/2003/04/emma" version="1.0">
              <emma:interpretation id="{69218442-7318-4A71-827D-85A299C60EAC}" emma:medium="tactile" emma:mode="ink">
                <msink:context xmlns:msink="http://schemas.microsoft.com/ink/2010/main" type="inkWord" rotatedBoundingBox="19141,16623 19562,16616 19570,17099 19149,17106"/>
              </emma:interpretation>
              <emma:one-of disjunction-type="recognition" id="oneOf8">
                <emma:interpretation id="interp40" emma:lang="en-AU" emma:confidence="0">
                  <emma:literal>+</emma:literal>
                </emma:interpretation>
                <emma:interpretation id="interp41" emma:lang="en-AU" emma:confidence="0">
                  <emma:literal>X</emma:literal>
                </emma:interpretation>
                <emma:interpretation id="interp42" emma:lang="en-AU" emma:confidence="0">
                  <emma:literal>x</emma:literal>
                </emma:interpretation>
                <emma:interpretation id="interp43" emma:lang="en-AU" emma:confidence="0">
                  <emma:literal>~</emma:literal>
                </emma:interpretation>
                <emma:interpretation id="interp44" emma:lang="en-AU" emma:confidence="0">
                  <emma:literal>1</emma:literal>
                </emma:interpretation>
              </emma:one-of>
            </emma:emma>
          </inkml:annotationXML>
          <inkml:trace contextRef="#ctx0" brushRef="#br0" timeOffset="15291.3505">15858-242 288,'0'0'25,"0"0"-25,0 0 0,0 0 0,0 0 422,0 0 79,5 14 16,1-4 3,-6-10-308,11 0-61,5 10-13,-5-5-2,6-1-58,5-4-11,0 5-3,5 5 0,0-10-51,-5 5-13,0 0 0,0-5 0,6 10 54,-12-6 8,6-4 2,0 0 0,-6 0-103,6 0-20,-5 0-4,-1-4-1,-5-1-88,0 5-17,0-5-4</inkml:trace>
          <inkml:trace contextRef="#ctx0" brushRef="#br0" timeOffset="15615.8538">16110-515 2163,'0'0'96,"0"0"20,0 0-93,0 0-23,0 0 0,-5 14 0,5-14 112,0 15 19,-6-1 3,6 1 1,6 0-6,-1 4-1,-5 6 0,6-1 0,-1 5-102,6 5-26,-5 5 0,-1 0 0,1-5 0,-1 5 0,1-4 0,4-1 0,-4 0-146,5-10-34</inkml:trace>
        </inkml:traceGroup>
        <inkml:traceGroup>
          <inkml:annotationXML>
            <emma:emma xmlns:emma="http://www.w3.org/2003/04/emma" version="1.0">
              <emma:interpretation id="{EACA77D5-B1CD-4FE4-B88B-7FB639E3FC10}" emma:medium="tactile" emma:mode="ink">
                <msink:context xmlns:msink="http://schemas.microsoft.com/ink/2010/main" type="inkWord" rotatedBoundingBox="24807,16734 26606,16704 26617,17386 24818,17417"/>
              </emma:interpretation>
              <emma:one-of disjunction-type="recognition" id="oneOf9">
                <emma:interpretation id="interp45" emma:lang="en-AU" emma:confidence="0">
                  <emma:literal>1683-816=3417</emma:literal>
                </emma:interpretation>
                <emma:interpretation id="interp46" emma:lang="en-AU" emma:confidence="0">
                  <emma:literal>1683-816=347</emma:literal>
                </emma:interpretation>
                <emma:interpretation id="interp47" emma:lang="en-AU" emma:confidence="0">
                  <emma:literal>1683-816=-3417</emma:literal>
                </emma:interpretation>
                <emma:interpretation id="interp48" emma:lang="en-AU" emma:confidence="0">
                  <emma:literal>1683-816=-347</emma:literal>
                </emma:interpretation>
                <emma:interpretation id="interp49" emma:lang="en-AU" emma:confidence="0">
                  <emma:literal>1683-816--3417</emma:literal>
                </emma:interpretation>
              </emma:one-of>
            </emma:emma>
          </inkml:annotationXML>
          <inkml:trace contextRef="#ctx0" brushRef="#br0" timeOffset="30849.2515">21528-109 1382,'17'-10'123,"-17"10"-99,-6-5-24,1-5 0,-1 0 133,6 1 22,0-1 4,0 10 1,-5-5 8,5 5 1,0-10 1,5 1 0,-5 9-68,0-10-14,11 0-2,0 0-1,6 1-23,-6 4-5,0-5-1,0 5 0,5-5-37,-5 10-8,-11 0-2,17-5 0,-1 1-9,1 4 0,-17 0 0,0 0 0,0 0 0,5 14 0,0 1 0,1-1 0,-17 1-49,6 0-12,5 4-3,0-4 0,-11 4 52,5-4 12,-5 4 0,6-4 0,-1 0-21,1-6-2,-1 6 0,6-15 0,11 15-14,-5-6-3,-12 1-1,6-10 0,0 0 33,0 0 8,-11 10 0,0 0 0,-11-1 0,22-9 0,11 5 0,-11-5 0,0 0 0,0 0 0,11 15 0,0-5 0,6-5 0,-6 4 0,-11-9 0,5 10 0,-5-10 29,11 10 8,0 0 2,5 4 0,1-4-20,-1 5-4,-10-6-1,-6 6 0,5 0-2,1-6 0,-6 6 0,0-15 0,-17 5-4,6 0-8,11-5 11,-5 14-11,-6-4 12,0 0-4,-5 4 0,5 1-8,0-5 0,-6-5-16,6-5 2,6 5 0,5-5 14,-17 0 8,1-5 0,-1 5-8,17 0-50,0 0-17,-5 0-3,-6-5-748,0-5-150</inkml:trace>
          <inkml:trace contextRef="#ctx0" brushRef="#br0" timeOffset="31199.3069">21973-251 691,'0'0'30,"0"0"7,0 0-29,0 0-8,0 0 0,0 0 0,0 0 408,0 0 81,0 0 16,0 0 3,0 0-324,0 0-64,0 0-14,0 0-2,0 0-52,0 0-11,0 0-1,0 10-1,5 5-22,1-1-4,-12 1-1,6 9 0,-5-4-12,5-1 0,0 1 0,-6 4 0,1 0 0,-1-4 0,12-1-12,-6 1 12,-6-1-16,6 1 3,0-5 1,6 4 0,-1-4-6,1-6-1,-6-9 0,0 0 0,11 0 19,-11 0-10,0 0 10,11 10-8,0-10 8,0 0 0,-1-5 0,1 0 0,-5-4 0,5-6 0,5 10 0,-5-5 0,0 1 0,0 4 0,6-5 0,-1 0 0,-5 10-43,0-5-6,-11 5-2,0 0 0,17-4-191,-6-1-38,-11 5-8</inkml:trace>
          <inkml:trace contextRef="#ctx0" brushRef="#br0" timeOffset="31476.106">22165-265 1267,'-22'-5'56,"22"5"12,0 0-55,0 0-13,0 0 0,0 0 0,0 0 225,0 0 43,0 0 8,-11 0 1,11 0-119,0 0-24,0 0-5,0 0-1,0 0-52,-6 9-10,6 1-2,6 5-1,-1-5-31,1 4-5,-1 6-2,1-1 0,5 6-15,-6-1-10,1 0 12,-1 1-12,6 9 0,-5-5 0,-1 0 0,-5 5 0,5-4-41,1-1-6,-1-5-1,1-4 0,-6-10-139,5 9-28,12-4-5,-17-15-2</inkml:trace>
          <inkml:trace contextRef="#ctx0" brushRef="#br0" timeOffset="31652.5399">22400-246 1152,'0'0'102,"0"0"-82,0 0-20,0 0 0,0 0 235,0 0 42,0 0 9,0 0 2,11 10-138,-5 0-27,-6-1-6,0 6-1,5 0-60,1-1-13,-1 6-3,-5 4 0,-11 0-29,11 1-11,11 4 0,0-5 9,0 1-32,0-1-6,0 5-2,6-9 0,5-1-173,-6-4-36</inkml:trace>
          <inkml:trace contextRef="#ctx0" brushRef="#br0" timeOffset="31887.0827">22697-314 691,'0'0'61,"0"0"-49,0 0-12,0 0 0,0 0 376,11-5 73,-1 0 15,-4 0 2,-1 0-266,12-4-54,-1 4-10,1 0-3,-1-5-56,1 5-11,5 0-2,0 0-1,0-4-22,-1 4-4,1-5-1,0 5 0,-5 0-22,5 0-5,-6 5-1,1-4 0,-6-1-8,5 5 0,1 0 0,-1 0 0,-11 0 0,6 0 0,0 9 0,0-4 0,-5 0 0,-6 5 0,5 0-10,-5 4 10,0-4-12,0 5 12,0 4-13,6-4 5,-6 4 8,0-4-13,0 4 5,-6 1 8,6-5-16,0 4 4,0-4 0,0 4 1,0 1-12,0-6-2,0 1-1,0 4 0,0-4-24,0 5-5,0-1-1,0 1 0,0-6-100,0 1-21,0-5-4,0-10-896</inkml:trace>
          <inkml:trace contextRef="#ctx0" brushRef="#br0" timeOffset="32129.6424">22905-100 1612,'0'0'144,"0"0"-116,0 0-28,0 0 0,0 0 156,5-5 24,12 1 6,-1 4 1,-5-5-35,6 0-6,-1 0-2,6 0 0,0-5-49,0 5-11,0 1-1,5-6-1,1 5-44,-6 0-9,5 0-1,1 0-1,-6 0-27,5 1-16,-5-1 3,0 0-927,0 5-184</inkml:trace>
          <inkml:trace contextRef="#ctx0" brushRef="#br0" timeOffset="16055.7286">16730-447 1728,'0'0'76,"-6"-15"16,6 15-73,-5-5-19,-6 0 0,5 1 0,6 4 157,0 0 28,0 0 6,0 0 1,0 0-52,0 0-9,0 0-3,0 0 0,-11 4-51,6 6-10,0 5-3,5 4 0,0 1-22,5 9-5,0 0-1,1 5 0,-1 1-24,1 4-12,-1 4 10,1-4-10,5 5 0,-6-5 0,6 5 0,0-5-10,0 0-25,-5-10-5,5 1 0,5-1-1,-5-10-145,0-4-29,6 0-5,-6-10-932</inkml:trace>
          <inkml:trace contextRef="#ctx0" brushRef="#br0" timeOffset="16311.5023">17086-447 1958,'0'0'87,"0"0"17,0 0-83,0 0-21,0 0 0,0 0 0,0 0 160,0 0 27,0 0 5,-5 14 2,-1 1-54,1 5-12,-1 4-1,1-5-1,5 11-106,-6-1-20,6 5 0,0 0-10,6 0 10,-1 5 9,1-5-1,5 1-8,0-11 0,0 5 0,5-4 0,1-1 0,-1-9 0,1-1 0,-1-4 0,11 0 0,-10-5 0,5-1 0,-6 1 0,-5-10 0,6 1 0,-1-1 0,-10 0 0,-6 5 0,5-15 0,1 5 0,-6 10 0,0-14 0,-6 4 0,1 0 0,-6 1 0,0-1 0,-6 0 0,6 5 0,-5 0 0,-1-4 0,1 4 0,-6 5 0,6 0 0,-1 0 0,1 0-48,5 5-12,0-1-4,0 1 0,5 0-9,-5 0-3,11-5 0,0 0 0,0 0-171,0 0-34,0 0-7</inkml:trace>
          <inkml:trace contextRef="#ctx0" brushRef="#br0" timeOffset="16732.8627">17646-369 1728,'0'0'153,"0"0"-122,0 0-31,0 0 0,-6-10 208,-5 0 36,6 5 8,-6 1 0,0-1-104,-6 0-20,1 0-5,-1 5-1,7 0-78,-7 0-16,-5 5-4,6 5 0,-1-6-24,6 6-11,11 0 1,-5 0 0,5 4-7,-11-4-2,5 5 0,-5-1 0,6 1 6,5 0 1,11-6 0,5 1 0,-5 5 12,0-6 0,0 1-10,6 0 10,5 0-32,-6-1-3,6 6 0,-6-5 0,6 4 35,-5-4 0,-1 5 0,1-1 0,-1-4 44,1 0 16,-1 5 4,-5 4 0,0-4-52,-6-1-12,-5 6 0,6-1 0,-12-4 0,6 4 0,-5 1 0,0 4 0,-1-9 0,1 4 0,-12-4 0,12 0 0,-1-6-48,6-9-13,0 0-3,0 0 0,-11 0 52,11 0 12,-11-9 0,6-1 0,-1-5 0,1 1 0,5-6 0,-6 1 0,6-6 48,0 1 13,6 0 3,-1-1 0,-5 1-52,6-1-12,-1 1 0,1 5 0,-1-6 0,6 6 0,0-1 0,0 1 0,0-1-8,5 1-5,-5-1-1,0 1 0,6-1-132,-6 6-26,0-1-6</inkml:trace>
          <inkml:trace contextRef="#ctx0" brushRef="#br0" timeOffset="17218.5072">17964-301 2350,'0'0'104,"0"0"22,5-5-101,-5 5-25,11-10 0,0-4 0,0 4 141,0 5 23,0 0 5,6 0 1,-6 1-65,5 4-13,6 0-2,-6 0-1,-5 0-37,6 0-7,5 4-1,0-4-1,-6 5-23,1 0-4,-1 0 0,-5 0-1,0 0-15,0 5 0,0-1 0,-6 6 0,-5-5 0,0 4 0,-11 1-8,6 9 8,-6-4-36,0 4-1,-5 1 0,-1-1 0,6-5-33,0 1-6,0 4-2,6-9 0,-6-5 4,5 4 1,6-14 0,0 0 0,0 0-26,0 10-5,0-10 0,0 10-1,0-10 81,0 0 24,0 0-9,6 10 9,-6-10 24,11 9 10,-11-9 2,0 0 0,11 5-4,0 5-1,0-5 0,0 5 0,-11-10 49,16 0 9,0 4 3,-5-4 0,-11 0-45,0 0-9,17 5-2,-6 0 0,-11-5 23,0 0 4,0 0 1,11 10 0,-11-10-55,0 15-9,-6-6 0,1 6 0,5 0 10,-6-1 10,-5 6 1,-5-6 1,5 1-39,-5-5-8,-1 4-2,-5-4 0,0 0 3,6 0 1,-1 4 0,-5-4 0,6 0-17,-1-1-3,1-4-1,11-5 0,5 0-116,-6-5-23,6 5-5,-5-9 0</inkml:trace>
          <inkml:trace contextRef="#ctx0" brushRef="#br0" timeOffset="17667.3232">18715 94 2649,'0'0'58,"0"0"12,0 0 2,0 0 4,0 0-61,0 0-15,0 0 0,17-5 0,-6-5 105,-1 5 19,1 1 3,6-1 1,-12-5-82,12 5-16,-6 0-3,5 0-1,1-4-4,-6 9-1,5-5 0,1 0 0,5 0-41,-6 0-9,6 0-2,0-5-922,0 6-185</inkml:trace>
          <inkml:trace contextRef="#ctx0" brushRef="#br0" timeOffset="18641.2803">19642-101 2293,'0'0'101,"0"-10"22,-6-4-99,6-1-24,-5 0 0,5 1 0,0 4 124,-6-5 20,1 6 4,-1-6 1,1 0-58,0 6-12,-6-1-3,5 0 0,1 5-41,-1 0-9,-5 0-2,0 5 0,0 0-24,0 5 8,0 0-8,0 0 0,-5 5 0,5 0 0,0-1-9,5 6 9,1 0-21,-1-1 2,1-4 1,5 5 0,0-1-37,5 1-7,1-5-2,-6 4 0,11 1 52,-6-5 12,6 4 0,-5-4 0,10 0 0,-5 4 0,0-4 0,6 0 0,-6 0 0,0-6 0,5 6 0,1-5 0,-1 5 0,-11 0 0,6-1 0,0 1 0,0 0 0,-5 4 0,-6-4 0,0 5 0,0-1 0,-6 1-9,1 0 9,-6 4-8,5-4-13,-5-5-3,0 4 0,1-4 0,-1-5-9,0 0-3,0 0 0,0-5 0,0 0 36,0 0 0,5-5 0,-5 0 0,6 0 44,-6-5 16,5-4 4,1 4 0,-1-5-52,6 5-12,0-4 0,0-1 0,0 1 0,6-1 0,-1 0 0,1 6 0,-1-6 0,6 0 0,-5 6 0,5-1 0,0-10 0,5 11 0,1-1 0,-6 0 0,0-5-14,5 6-6,0-1 0,6-5-1,-5 6-173,-6-6-34,5 5-8</inkml:trace>
          <inkml:trace contextRef="#ctx0" brushRef="#br0" timeOffset="18644.2088">19944-267 2350,'0'0'104,"0"0"22,0 0-101,0 0-25,0 0 0,0 0 0,0 0 138,0 0 22,0 0 5,0 0 1,-6 10-66,6 5-12,-5-6-4,-1 6 0,1 9-47,5 1-9,-11-1-3,11 5 0,-6 1-25,6-1 0,-5 0 0,5 0 0,0 1 0,5-6 0,-5 0 0,6 1 0,-1-6-35,1 1-12,5-6-2,0 1-1,-11-5-151,5-1-31,11 1-5</inkml:trace>
          <inkml:trace contextRef="#ctx0" brushRef="#br0" timeOffset="18827.2371">20256-281 2228,'0'0'99,"0"0"20,0 0-95,0 0-24,0 0 0,0 0 0,0 0 136,-5 9 24,-6 6 4,5 0 0,6-15-68,-5 24-13,-1-5-3,6 6-1,0-1-38,0 1-7,0 4-2,0 0 0,0 0-18,6 1-4,-1-1-1,1-5 0,-1 5-9,6-4 0,0-1 9,0-4-9,0-6 8,0 1-8,0 0 8,0-6-8,5-4 0,-5 0-8,6 0 0,-6-5 0,0 0 8,-6-5 0,6 0 0,0 0 0,-5-4 0,-6 9 0,5-5-9,-5 5 9,0 0 0,0 0 0,0 0 12,0-10-4,0 0-8,0 10 12,-11-10-12,0 6 12,0-1-12,-5 5 0,-1 0 0,1 5 8,-1-1-23,1-4-5,0 5 0,-1 5-1,6-5-139,0 0-28,-5 5-6,5-6-1</inkml:trace>
          <inkml:trace contextRef="#ctx0" brushRef="#br0" timeOffset="19227.9916">20931 55 2649,'-6'0'58,"6"0"12,0 0 2,0 0 4,0 0-61,0 0-15,0 0 0,0 0 0,11-5 54,-11 5 8,0 0 2,0 0 0,0 0 0,11-10 0,6 1 0,-17 9 0,-6-10 0,6 10 0,17-10 0,-1 0 0,-16 10-77,0-9-15,16-1-4,-5 0 0,0 5-51,0 0-10,-11 5-3,6 0-802,10-5-161</inkml:trace>
          <inkml:trace contextRef="#ctx0" brushRef="#br0" timeOffset="19446.5675">20876 113 2358,'22'15'104,"-11"-5"22,5-10-101,-5 5-25,-5-5 0,10 5 0,6-5 121,0 4 19,-6-4 4,1 0 1,5 0-65,0-4-14,-6 4-2,1-5-1,-6 5-43,5-5-8,1 0-1,-1 0-1,-16 5-96,5-5-19,6 0-4,0-4-1</inkml:trace>
        </inkml:traceGroup>
      </inkml:traceGroup>
    </inkml:traceGroup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3-07T07:56:12.806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4FCFCB3-C1DF-4F42-846D-07C81AC7DCDB}" emma:medium="tactile" emma:mode="ink">
          <msink:context xmlns:msink="http://schemas.microsoft.com/ink/2010/main" type="writingRegion" rotatedBoundingBox="25651,16514 31830,15657 32186,18225 26007,19081"/>
        </emma:interpretation>
      </emma:emma>
    </inkml:annotationXML>
    <inkml:traceGroup>
      <inkml:annotationXML>
        <emma:emma xmlns:emma="http://www.w3.org/2003/04/emma" version="1.0">
          <emma:interpretation id="{20B5E3FC-4061-4410-9CD3-1643BF8A490B}" emma:medium="tactile" emma:mode="ink">
            <msink:context xmlns:msink="http://schemas.microsoft.com/ink/2010/main" type="paragraph" rotatedBoundingBox="26289,16299 30115,16256 30124,17130 26299,1717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35C038B-69B0-4357-AD59-D2F215C39D5D}" emma:medium="tactile" emma:mode="ink">
              <msink:context xmlns:msink="http://schemas.microsoft.com/ink/2010/main" type="line" rotatedBoundingBox="26289,16299 30115,16256 30124,17130 26299,17174"/>
            </emma:interpretation>
          </emma:emma>
        </inkml:annotationXML>
        <inkml:traceGroup>
          <inkml:annotationXML>
            <emma:emma xmlns:emma="http://www.w3.org/2003/04/emma" version="1.0">
              <emma:interpretation id="{8863A274-C370-4FB5-8C71-76FD7044A071}" emma:medium="tactile" emma:mode="ink">
                <msink:context xmlns:msink="http://schemas.microsoft.com/ink/2010/main" type="inkWord" rotatedBoundingBox="26289,16299 27957,16280 27967,17155 26299,17174">
                  <msink:destinationLink direction="with" ref="{A7801A85-5B80-42B8-99D3-19D458FF7C03}"/>
                  <msink:destinationLink direction="with" ref="{EE7EB77A-0752-4CC8-B8CC-C8EBAF116106}"/>
                  <msink:destinationLink direction="with" ref="{E78CD46B-8532-4EA1-958F-429E5D250CBF}"/>
                </msink:context>
              </emma:interpretation>
              <emma:one-of disjunction-type="recognition" id="oneOf0">
                <emma:interpretation id="interp0" emma:lang="en-AU" emma:confidence="0">
                  <emma:literal>Added</emma:literal>
                </emma:interpretation>
                <emma:interpretation id="interp1" emma:lang="en-AU" emma:confidence="0">
                  <emma:literal>added</emma:literal>
                </emma:interpretation>
                <emma:interpretation id="interp2" emma:lang="en-AU" emma:confidence="0">
                  <emma:literal>Adcled</emma:literal>
                </emma:interpretation>
              </emma:one-of>
            </emma:emma>
          </inkml:annotationXML>
          <inkml:trace contextRef="#ctx0" brushRef="#br0">1443 4779 1598,'0'0'71,"0"0"14,0 0-68,0 0-17,-4-4 0,4 0 0,0 4 97,0 0 16,-5-8 3,5 8 1,-4-4-45,4 4-8,0 0-3,0 0 0,0 0-35,0 0-7,-5 8-2,0 4 0,1-3-17,4 3 10,-5 0-10,5 8 8,0 4-8,0 1 0,0-1 0,0 4 8,0 1-8,0-1 0,0 0 0,5-4 0,-5 5-9,4-5 9,-4-4-12,0 1 12,5-5-22,-5 0 2,0-4 1,0-12 0,0 0-4,0 0-1,0 0 0,0 0 0,0 0 9,0 0 2,0 0 0,5-8 0,-1 0 5,-4-4 8,5 0-13,-5-9 5,4 5 8,-4-4 0,5-4 0,-5-5-8,4-3 8,-4 0 0,0-1 0,5 1 0,-1-1 0,1 5 0,0 4 0,-1 0 8,1-1 3,-1 5 1,1 0 0,4 4 0,-5 3 8,1 1 1,0-4 1,-1 8 0,1 4-4,-5 4-1,0 0 0,0 0 0,9 0-3,0 0-1,0 8 0,0 4 0,-4 0-5,4 1-8,-5 3 11,5 4-11,-4 4 0,-1 9 0,1 3 0,4 5 0,-4-5-13,-1 0-3,1 5-1,-1-5 0,1 1-27,-5-1-4,4-4-2,1 9-588,-5-5-118</inkml:trace>
          <inkml:trace contextRef="#ctx0" brushRef="#br0" timeOffset="195.4578">1480 4962 1324,'0'0'59,"0"0"12,0 0-57,0 0-14,0 0 0,0 0 0,0 0 133,0 0 24,0 0 5,9 4 1,0-4-63,-5 0-12,10 4-2,-5-4-1,5 0-38,-5 0-8,5 0-2,4 0 0,-5 4-37,6 0-12,-1-4 0,0 4-677,0 0-136</inkml:trace>
          <inkml:trace contextRef="#ctx0" brushRef="#br0" timeOffset="638.0314">1867 4933 806,'-5'-8'72,"1"0"-58,-6 0-14,1 4 0,-4 0 237,4-4 45,-1 4 9,-3 4 1,4 0-168,9 0-35,-5 12-6,-4 0-2,4-4-59,1 4-12,-1 4-2,5-3-8,0-1 0,5 4 0,-5 0 0,4 0 0,1 0 0,0 5-11,4-5 11,0 0-13,4 0-31,6 0-7,-6-7-1,6-1 0,8 0 20,-9-4 4,0-4 1,-4-4 0,0 0 8,-1-4 2,-4-5 0,5-3 0,-5-4-2,0 0 0,-4-9 0,4 1 0,-5 0 2,1-5 0,0 1 0,-1-4 0,1 3 17,-5 1-8,0-1 8,4 1 0,-8 4 0,4-5 12,-5 1 0,1 4 0,4 3 22,-5 1 4,-4 0 1,4 4 0,-4 3 8,5 5 1,4 4 1,-5 4 0,1-4-2,4 8-1,0 0 0,0 0 0,-5 12-23,5 8-5,0 1-1,0 3 0,5 4-17,-1 1 10,1 7-10,4 0 8,-5 1-8,1-1 0,9-3 0,-5 7 8,0-3-8,4 3 0,-3-4 0,3 1 0,1-1-60,4 1-8,-4-5-2,4-4-865</inkml:trace>
          <inkml:trace contextRef="#ctx0" brushRef="#br0" timeOffset="1303.2237">2322 4719 979,'0'0'87,"-9"-4"-70,4 0-17,-4-4 0,5 3 208,-5 5 39,9 0 7,-5 5 2,-4-1-133,0 0-27,-5 4-4,10 0-2,-6 4-60,6 0-12,-1 8-2,-4-3-1,9 3-15,-4 8 0,4 0 0,0-3 0,4-5-8,1-4 8,-1 4 0,5-3 0,-4-1-16,4-4 3,0-4 1,5 4 0,-5-4-3,0-8 0,5 4 0,-5-4 0,0-4 1,0-4 0,0-4 0,0-4 0,0-4 14,-4-1 0,-1 1 0,6-4-9,-6-5 9,1 5 0,-1-4 0,1 0-8,-1 3 8,-4-3 0,0 0 0,0-5 0,0 1 0,0-1 0,-4 5 8,-1-8-8,5 3 20,-4 1 0,-1 4 0,1-1 0,-1 5 10,0 0 2,1 8 0,-1-1 0,1 9-10,4 0-2,0 8 0,0 0 0,0 0 2,-5 16 0,1 1 0,-1 3 0,5 8-22,0 0 0,5 1 0,-1 7-8,1 1 8,-1-1-8,1 0 8,-1-7-8,1 7 8,4 1-8,0 3 8,5 1-8,0-5-5,-1 4-1,1-3 0,0-5 0,-1-7 0,5 7 0,1-8 0,-1-4 0,-5-3-15,10-9-3,0 0-1,-5-4 0,0-4 33,-4-4 0,0-8 0,-5 4 0,0-9-11,0 1 11,-4-8-10,4 0 10,0-5-10,0-3 10,-9 4-10,4-5 10,-4 5 0,0-4 0,-4 7 0,4 1 0,-9 4 0,4-1 0,1 9 8,-10 0-8,-9 4 23,5 0 1,0 8 0,4 0 0,5 4-14,-5 4-2,5 0-8,5 4 12,-1 5-12,1-1 0,4 0 0,0 8 0,4-4 0,1 5 0,4-5 0,5 4 0,4-3-18,0-1-6,0 0-2,0 0 0,-4-4 26,4-3 0,-4-5 0,0 0 0,4 0-64,-5 0-7,1-4-1,4-4-828</inkml:trace>
          <inkml:trace contextRef="#ctx0" brushRef="#br0" timeOffset="1486.565">3023 4638 576,'0'0'25,"0"0"6,-4-8-31,-1 8 0,0-4 0,-4 0 0,0 4 304,5 4 56,-5 0 10,-1 0 2,1 4-241,-4 4-49,4 0-10,4 4-1,0 0-39,1 5-7,-1-1-1,1 0-1,4 0-23,4-3 8,1 7-8,-1-12 0,1 4 0,0 0 0,4 1 0,0-5-8,0-4-20,0 0-3,5 0-1,-1-4 0,-4-4-31,5 0-6,0-4-2,-5 0 0,0-4-114,0-4-23</inkml:trace>
          <inkml:trace contextRef="#ctx0" brushRef="#br0" timeOffset="1651.2158">3032 4375 864,'0'0'76,"-9"-8"-60,5-4-16,-6-1 0,1 5 188,5 0 34,-5 4 7,4-4 2,-4 8-58,9 0-11,0 0-2,-5 12-1,1 4-65,4 5-13,0 7-2,4 4-1,1 5-44,0-1-9,4 9-1,0-5-1,0 9-23,0-5 0,0 1 0,5 7 0,-1 1-111,-4-17-26,10 1-6</inkml:trace>
        </inkml:traceGroup>
        <inkml:traceGroup>
          <inkml:annotationXML>
            <emma:emma xmlns:emma="http://www.w3.org/2003/04/emma" version="1.0">
              <emma:interpretation id="{22C64A51-81CA-4861-A82B-ABF7F3930739}" emma:medium="tactile" emma:mode="ink">
                <msink:context xmlns:msink="http://schemas.microsoft.com/ink/2010/main" type="inkWord" rotatedBoundingBox="28478,16408 30116,16389 30124,17111 28486,17129"/>
              </emma:interpretation>
              <emma:one-of disjunction-type="recognition" id="oneOf1">
                <emma:interpretation id="interp3" emma:lang="en-AU" emma:confidence="0">
                  <emma:literal>twice</emma:literal>
                </emma:interpretation>
                <emma:interpretation id="interp4" emma:lang="en-AU" emma:confidence="0">
                  <emma:literal>thrice</emma:literal>
                </emma:interpretation>
                <emma:interpretation id="interp5" emma:lang="en-AU" emma:confidence="0">
                  <emma:literal>twia</emma:literal>
                </emma:interpretation>
                <emma:interpretation id="interp6" emma:lang="en-AU" emma:confidence="0">
                  <emma:literal>twine</emma:literal>
                </emma:interpretation>
                <emma:interpretation id="interp7" emma:lang="en-AU" emma:confidence="0">
                  <emma:literal>twid</emma:literal>
                </emma:interpretation>
              </emma:one-of>
            </emma:emma>
          </inkml:annotationXML>
          <inkml:trace contextRef="#ctx0" brushRef="#br0" timeOffset="2205.3594">3701 4439 1987,'0'0'88,"0"0"18,0 0-85,0 0-21,-9 5 0,9-5 0,-4 8 92,4-8 13,-5 16 3,5-4 1,0 8-31,0 0-6,0 1-2,5 7 0,4 0-34,-5 5-8,6 7 0,-1-3-1,0 3-27,-5-8 0,5 1 0,1 7 0,-1-3-27,0 3-10,4-3-3,6-1-744,-6-4-150</inkml:trace>
          <inkml:trace contextRef="#ctx0" brushRef="#br0" timeOffset="2814.757">3997 4735 806,'0'0'36,"0"0"7,0 0-35,0 0-8,-4 8 0,-5 0 0,4 0 280,5 4 53,-4-4 11,8 5 3,1 7-237,-1 4-47,1 0-10,-1 5-1,1-1-27,4 0-5,-4-3 0,4-1-1,-5 0-19,5 0 10,0 1-10,5-5 8,-5-4-8,0 0 8,0-8-8,1 5 8,-1-5-8,0-4 0,-9-4 0,4 4 8,10-8-8,-14 4 0,0 0-12,5-8 12,4-4-20,-5-1 4,1 1 1,4-8 0,-5 4 3,1-4 0,-1 3 0,-4 1 0,0 0 2,5 8 1,0-4 0,-5 4 0,0 8 9,0 0 0,0 0 0,0 0-8,13 0 8,-4 4 0,-4 4 0,4 0 0,0 0 0,0 0 12,0 0-2,0 0-1,-4 0 4,4 0 1,-4-3 0,4-1 0,-5 4 2,-4-8 1,0 0 0,9-4 0,-9 4 3,0 0 0,5-4 0,4-9 0,-4 1 6,-1 0 2,1-4 0,-1 0 0,1 4-12,-5-5-3,0 1 0,4 0 0,-4 0-37,5 0-7,-1-5-1,1 5-1,-5-4-151,9 4-29,-4 0-7,-1-1-639</inkml:trace>
          <inkml:trace contextRef="#ctx0" brushRef="#br0" timeOffset="2815.7573">4462 4614 633,'0'0'56,"0"0"-44,0 0-12,0 0 0,0 0 234,0 8 45,0 4 9,0-4 1,-5 4-117,10 4-23,-5-4-5,0 4 0,0 5-55,4 3-10,-4 0-3,5 1 0,-1 3-44,1-8-10,0 4-2,-1 1 0,1-5-30,-1 0-6,1 0-2,-1-7-723,5 3-145</inkml:trace>
          <inkml:trace contextRef="#ctx0" brushRef="#br0" timeOffset="2926.9014">4494 4520 748,'0'0'67,"0"0"-54,-5-4-13,5 4 0,0 0 296,0 0 56,0 0 11,0 0 2,0 0-292,0 0-58,0 0-15,0 0 0,0 0-174,0 0-38</inkml:trace>
          <inkml:trace contextRef="#ctx0" brushRef="#br0" timeOffset="3357.4364">4735 4634 979,'0'0'87,"0"0"-70,-18 4-17,0 4 0,8-4 270,-3 4 50,4 0 11,0 4 1,-1 0-214,1 1-43,0 3-9,5 0-2,-1 0-33,1 4-7,4 5-2,0-5 0,4 0-22,5 4 0,0-3 0,5 3 0,9-4 0,-5-4 0,0 1 0,0-5 0,5 4 0,0-8-12,-9 0 2,-1 0 0,5 0 10,-4-4 0,0-8 0,-1 4-8,-3-4-2,-1-12 0,4-4 0,1-5 0,-5 1 10,5 0 0,-5 0 0,4-5 0,-8 1 11,4 4-3,-4-5 0,-1 5 0,5 0 0,-4-1 0,-5 5 0,0 0 0,0 0 0,-5 0 0,1 3 0,-1 1 0,1 4 0,-5 4 0,-1 4 0,-3 0 0,4 4-8,-5 4 0,14-4 0,-5 12 0,-4 4-11,0 0-4,5 5-1,-1 3 0,5-4-1,5 4-1,-1 1 0,1-1 0,4 0 10,0-3 8,5 3-12,-1-4 12,1-4-12,4 4 12,0 5-12,5-5 12,-5-4-42,5-4-2,0-4 0,4 1 0,-4-9-92,0-9-18,22-19-4,-8 8-1</inkml:trace>
          <inkml:trace contextRef="#ctx0" brushRef="#br0" timeOffset="1985.5201">3597 4832 1900,'0'0'84,"0"0"18,0 0-82,0 0-20,0 0 0,0 0 0,0 0 64,0 0 9,9 0 2,4-4 0,1 4-9,0-4-2,-1 0 0,6-4 0,-1 0-22,0 0-5,0-5-1,1 5 0,-6 0-36,5 0 0,-4 8 0,4-8 0,-4 4-161,0-4-34</inkml:trace>
        </inkml:traceGroup>
      </inkml:traceGroup>
    </inkml:traceGroup>
    <inkml:traceGroup>
      <inkml:annotationXML>
        <emma:emma xmlns:emma="http://www.w3.org/2003/04/emma" version="1.0">
          <emma:interpretation id="{5FF66237-FCEE-47FF-9817-A51565F6208D}" emma:medium="tactile" emma:mode="ink">
            <msink:context xmlns:msink="http://schemas.microsoft.com/ink/2010/main" type="paragraph" rotatedBoundingBox="25810,17660 31989,16803 32186,18225 26007,1908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2395951-D707-468A-826A-0AB4063510BA}" emma:medium="tactile" emma:mode="ink">
              <msink:context xmlns:msink="http://schemas.microsoft.com/ink/2010/main" type="inkBullet" rotatedBoundingBox="25835,17839 26282,17777 26339,18186 25892,18249"/>
            </emma:interpretation>
            <emma:one-of disjunction-type="recognition" id="oneOf2">
              <emma:interpretation id="interp8" emma:lang="en-AU" emma:confidence="0">
                <emma:literal>:</emma:literal>
              </emma:interpretation>
              <emma:interpretation id="interp9" emma:lang="en-AU" emma:confidence="0">
                <emma:literal>=</emma:literal>
              </emma:interpretation>
              <emma:interpretation id="interp10" emma:lang="en-AU" emma:confidence="0">
                <emma:literal>;</emma:literal>
              </emma:interpretation>
              <emma:interpretation id="interp11" emma:lang="en-AU" emma:confidence="0">
                <emma:literal>h</emma:literal>
              </emma:interpretation>
              <emma:interpretation id="interp12" emma:lang="en-AU" emma:confidence="0">
                <emma:literal>\</emma:literal>
              </emma:interpretation>
            </emma:one-of>
          </emma:emma>
        </inkml:annotationXML>
        <inkml:trace contextRef="#ctx0" brushRef="#br0" timeOffset="4465.9865">1006 6281 1440,'0'0'64,"0"0"12,0 0-60,0 0-16,0 0 0,0 0 0,0 0 118,0 0 21,0 0 4,0 0 1,9-4-53,0-4-11,-4 4-1,4-4-1,0-1-78,0 1 0,0 0-11,5 0 0,-5 0-96,0 0-19,5-4-4</inkml:trace>
        <inkml:trace contextRef="#ctx0" brushRef="#br0" timeOffset="4033.6437">1029 5860 1958,'0'0'174,"0"0"-139,0 0-35,0 0 0,0 0 66,0 0 6,0 0 2,0 0 0,0 0-39,0 0-8,0 0-2,0 8 0,0 0-25,0-4 0,0 4 0,0 0 0,0 5-141,4-5-27,-4 4-6,0 4-1</inkml:trace>
        <inkml:trace contextRef="#ctx0" brushRef="#br0" timeOffset="4467.9801">1416 6111 1152,'0'0'102,"0"0"-82,0 0-20,0 0 0,0 0 147,0 0 25,0 0 4,0 0 2,9 8-106,-4 0-22,-5-8-4,9 8-604,-5 0-121</inkml:trace>
      </inkml:traceGroup>
      <inkml:traceGroup>
        <inkml:annotationXML>
          <emma:emma xmlns:emma="http://www.w3.org/2003/04/emma" version="1.0">
            <emma:interpretation id="{D259C509-C1C9-4687-8EB9-6D9E3331BC8E}" emma:medium="tactile" emma:mode="ink">
              <msink:context xmlns:msink="http://schemas.microsoft.com/ink/2010/main" type="line" rotatedBoundingBox="26661,17542 31181,16915 31299,17766 26779,18393"/>
            </emma:interpretation>
          </emma:emma>
        </inkml:annotationXML>
        <inkml:traceGroup>
          <inkml:annotationXML>
            <emma:emma xmlns:emma="http://www.w3.org/2003/04/emma" version="1.0">
              <emma:interpretation id="{1C892D71-6DAC-437A-BA2E-73E51C1C5CCB}" emma:medium="tactile" emma:mode="ink">
                <msink:context xmlns:msink="http://schemas.microsoft.com/ink/2010/main" type="inkWord" rotatedBoundingBox="26661,17542 28374,17304 28469,17991 26757,18229"/>
              </emma:interpretation>
              <emma:one-of disjunction-type="recognition" id="oneOf3">
                <emma:interpretation id="interp13" emma:lang="en-AU" emma:confidence="0">
                  <emma:literal>must</emma:literal>
                </emma:interpretation>
                <emma:interpretation id="interp14" emma:lang="en-AU" emma:confidence="0">
                  <emma:literal>musi</emma:literal>
                </emma:interpretation>
                <emma:interpretation id="interp15" emma:lang="en-AU" emma:confidence="0">
                  <emma:literal>Must</emma:literal>
                </emma:interpretation>
              </emma:one-of>
            </emma:emma>
          </inkml:annotationXML>
          <inkml:trace contextRef="#ctx0" brushRef="#br0" timeOffset="5020.8967">1839 6006 1944,'0'0'86,"0"0"18,0 0-84,0 0-20,0 0 0,0 0 0,0 0 48,0 0 4,0 0 2,0 0 0,0 0-33,0 0-6,0 12-2,0 0 0,5 0-13,-1 4 0,1 0 0,0 5 0,-1-5 8,1 0-8,-1 4 0,1-4 9,8 1-9,1-5 0,-5 0 0,0-4 0,-4 0-10,-5-8 10,0 0 0,4 8-9,-4-8-3,0 0-1,0 0 0,0 0 0,9-8 3,1 0 1,-6-4 0,5 0 0,-4 0 9,-1-9-8,-4 5 8,5-4-8,-1 0 8,1 0 0,-5-1-9,5-3 9,-1 4 0,1 0 0,-1-5 8,5 5-8,-4 4 23,-1 0-1,1 3 0,0 1 0,4 4-2,-9 8-1,0 0 0,9 0 0,0 0-3,0 4-1,-9-4 0,9 8 0,-4 5-15,4 3 9,-5 0-9,5 0 8,1 4-8,-6 1 0,1-5 0,-1 4-11,1 0 0,-1-4 0,5 5 0,0-5 0,-4-4-1,0 0-1,-1 0 0,5-4 0,-9-8-11,5 4-1,-5-4-1,0 0 0,13 0-2,-3-8-1,-1-4 0,-5 4 0,5-8 14,0 0 3,-4 0 1,0-1 0,-1-3 11,5 0 0,-4-4 0,4 3-8,-5 1 8,1 0 9,4 0-1,-4 3-8,4 1 37,-5 4 1,1 4 0,-5 8 0,0 0-6,0 0-2,9-8 0,-9 8 0,9 8-12,0-4-2,-4 4-1,4 4 0,-5 4-15,5 1 0,1-1 0,-1 4 0,-5 0-24,5 1-8,0-1-2,1-4 0,-1 4-130,-5-4-25</inkml:trace>
          <inkml:trace contextRef="#ctx0" brushRef="#br0" timeOffset="5368.115">2577 5803 633,'0'0'56,"-5"12"-44,1-7-12,4 3 0,0-8 245,0 16 47,0-4 10,0 4 2,0 0-201,9 5-40,9-5-8,-4 0-2,-1 0-18,-3 0-4,-1-4-1,4 5 0,-4-1-10,5-8-1,0 4-1,-1-4 0,1 4-18,0-4 0,-1-4 8,1 0-8,0 1 0,-1-5-17,-8 0 3,4 0 1,5-9-12,-5 5-3,0-4 0,0 0 0,0 0 0,-4-4 0,4 0 0,-5-4 0,1-1 2,-1-3 0,-4 0 0,5 4 0,-1-4 17,-4-1 9,5 1-10,-5 4 10,5 0 0,-5 4 0,0-5 11,0 9-3,0 8 20,0 0 5,0 0 1,0 0 0,0 0-11,0 0-3,0 0 0,0 8 0,4 9-8,-4-5-1,5 8-1,-1-4 0,1 4-67,-1 1-14,1-5-2,4 0-739</inkml:trace>
          <inkml:trace contextRef="#ctx0" brushRef="#br0" timeOffset="5879.4703">3128 5722 691,'0'0'30,"-5"-8"7,5 0-29,-4 0-8,-5 0 0,4 4 0,-4-4 253,9 8 50,-9 0 9,0 4 3,0 0-195,-1 0-38,1 4-8,0 0-2,5 0-51,-1 0-10,1 5-3,4-1 0,0 0-8,0 0 0,4 0 0,1 0 0,-1-4 0,5 0 0,-4 5-9,4-5 9,5 0 0,-5 0 0,0 0-8,5 4 8,-5-4 0,4 0 0,-4 0 0,1 0 9,-1 1 2,-5 3 0,1-4 0,-1 4 0,1 0 1,-1 0 0,-4 0 0,0 0 0,0 1-12,-4-1 0,-1 0 0,1 0 0,-1 0 0,1-4 0,-5 0-10,-1 5 10,1-9-66,5 0-7,-10-4-2,10 0-815</inkml:trace>
          <inkml:trace contextRef="#ctx0" brushRef="#br0" timeOffset="5882.4632">3132 5828 691,'0'0'61,"9"4"-49,5-4-12,-5 0 0,0-4 194,5 0 36,0 0 7,4-1 2,0 1-103,0 0-20,10 0-4,-6 0 0,-3 4-29,-1-4-6,5-4-1,-1 4 0,-3 4-51,-6-4-10,1 0-3,-1-4 0,1 4-159,-5 0-32</inkml:trace>
          <inkml:trace contextRef="#ctx0" brushRef="#br0" timeOffset="6026.7719">3365 5354 1911,'0'16'84,"0"-16"19,-5 8-83,5 5-20,5 3 0,-1 4 0,1 4 76,-1 5 10,5 7 2,-4 0 1,9 1-14,-1-1-3,-4 1-1,0 3 0,10-3-57,-6-5-14,1 4 0,0-3 0,8-1-117,-3-4-27,-1 1-4,0-5-2</inkml:trace>
        </inkml:traceGroup>
        <inkml:traceGroup>
          <inkml:annotationXML>
            <emma:emma xmlns:emma="http://www.w3.org/2003/04/emma" version="1.0">
              <emma:interpretation id="{A6DDB3A6-C397-4A8D-A40E-BB03B5BD8CB3}" emma:medium="tactile" emma:mode="ink">
                <msink:context xmlns:msink="http://schemas.microsoft.com/ink/2010/main" type="inkWord" rotatedBoundingBox="28870,17279 31187,16958 31299,17766 28982,18087"/>
              </emma:interpretation>
              <emma:one-of disjunction-type="recognition" id="oneOf4">
                <emma:interpretation id="interp16" emma:lang="en-AU" emma:confidence="0">
                  <emma:literal>subtract</emma:literal>
                </emma:interpretation>
                <emma:interpretation id="interp17" emma:lang="en-AU" emma:confidence="0">
                  <emma:literal>Subtract</emma:literal>
                </emma:interpretation>
                <emma:interpretation id="interp18" emma:lang="en-AU" emma:confidence="0">
                  <emma:literal>su6troict</emma:literal>
                </emma:interpretation>
                <emma:interpretation id="interp19" emma:lang="en-AU" emma:confidence="0">
                  <emma:literal>su6tract</emma:literal>
                </emma:interpretation>
                <emma:interpretation id="interp20" emma:lang="en-AU" emma:confidence="0">
                  <emma:literal>su6trokt</emma:literal>
                </emma:interpretation>
              </emma:one-of>
            </emma:emma>
          </inkml:annotationXML>
          <inkml:trace contextRef="#ctx0" brushRef="#br0" timeOffset="6510.4068">4230 5820 1886,'0'0'84,"-10"0"16,6-5-80,-5 5-20,0-4 0,0 0 0,4 0 39,-4 4 3,0-4 1,0 4 0,0 0-13,0 4-2,4 0-1,-4-4 0,0 8-10,0-3-1,9-5-1,0 0 0,-5 8-15,5 4 0,0-12 8,0 12-8,5-4 0,-5-8-10,4 12 2,1-4 0,8 4 8,-3-4-13,-10-8 5,13 9 8,-4 3-9,5-4 9,0 0 0,-5-4 0,4 4 0,1 0 0,-5-4 0,0 4 0,-9-8 0,9 12 0,0-4 0,-4 1 0,-5-9 8,5 12 3,-5 0 0,4 0 0,-4-4 6,-4 4 2,-1-4 0,0 0 0,-4 1-8,5-1-2,-5-4 0,0 0 0,-5 0-9,0 0 8,1 0-8,-1-4 8,-4-4-28,4 0-7,5 0-1,-5-4 0,1 4-122,4-5-25,-1-3-5,10 0 0</inkml:trace>
          <inkml:trace contextRef="#ctx0" brushRef="#br0" timeOffset="6842.0547">4357 5820 1209,'0'0'108,"0"0"-87,0 0-21,5 16 0,4-4 112,-5 0 19,1 0 3,-1 4 1,1 0-59,-1 1-11,6-1-2,-6 0-1,1 0-15,4 0-3,-5-3-1,5 3 0,-4-4-15,4-4-2,-4 0-1,-5-8 0,9 8-15,0-4-10,-9-4 12,9 4-12,-9-4 10,9-4-10,0-4 8,0 0-8,0-4 14,-4 4-2,4-8-1,-4 3 0,-1-3-3,-4 0 0,5 0 0,-5 0 0,0 0-8,0-5 10,0 5-10,0 0 10,-5 0-10,5 4 8,0-1-8,0 5 8,0 8-8,0 0 12,0 0-12,0 0 12,0 0 4,0 0 2,0 0 0,0 0 0,0 13-18,5 3 0,4-4 0,-5 8 0,5-4-17,-4 0-7,9 1-2,-5-5 0,0 4-31,0-4-7,0-4 0,0 4-576,-4-4-116</inkml:trace>
          <inkml:trace contextRef="#ctx0" brushRef="#br0" timeOffset="7160.8983">4662 5435 633,'0'0'56,"0"0"-44,0 0-12,-9 0 0,9 0 319,0 0 61,-5 8 13,1 4 3,4 0-264,-5 9-52,5-1-10,5 4-2,-1 13-44,1-1-8,9 0-1,-1 1-1,-4 3-5,5-3-1,0-1 0,-1-3 0,10-1-8,-9-4 0,4-3 0,0-5 0,0 0 0,-4-4 0,4-4 0,-4-4 0,0 1-9,-1-5 9,1-4-12,-14 0 12,0 0-8,9 0 8,5-9 0,-14 9 0,9-8-10,-5-4 10,5 0-8,-4 0 8,-10-4 0,1 4 0,-1-5 0,1 5 0,-5 0 0,-5 0 0,0 0 0,1 4 8,-1-4-8,0 4-15,1-5 4,-5 5 1,4 4-73,0 0-14,5-4-3</inkml:trace>
          <inkml:trace contextRef="#ctx0" brushRef="#br0" timeOffset="7465.6092">4881 5751 2379,'-5'4'52,"5"-4"12,0 0 1,-4-4 2,4 0-54,0 4-13,0 0 0,0 0 0,0 0 57,4-8 9,5-5 2,0 5 0,5 4-19,-5-4-3,5 0-1,-1 0 0,1 0-26,0-4-6,-1-4-1,-4-1 0,5 5-12,0 4-15,-1-4 3,6 0 1,-6 0-157,1 4-32,-5-5-7</inkml:trace>
          <inkml:trace contextRef="#ctx0" brushRef="#br0" timeOffset="7878.582">4967 5378 1612,'-9'8'72,"9"-8"14,-5 0-69,5 0-17,0 0 0,0 0 0,-9 0 144,9 0 26,0 0 5,-4 13 1,-1-5-72,5 4-15,5 0-2,-1 4-1,1 4-40,-1 9-8,6 11-2,-1 1 0,4-1-23,1 5-5,-5-5 0,5-3-8,4 3-24,-4-8-12,4 1-3,0-1 0,-4-4-197,-1-3-39</inkml:trace>
          <inkml:trace contextRef="#ctx0" brushRef="#br0" timeOffset="7926.1167">5281 5779 1152,'0'0'102,"0"0"-82,0 0-20,0 0 0,0 0 195,0 0 34,0 0 7,0 0 2,0 0-86,0 0-16,0 0-4,0 0-1,0 0-65,0 0-13,0 0-2,-4-4-1,4 4-8,-5-8-2,1 0 0,-1-4 0,5 0-25,0-1-6,0 1-1,0 0 0,5 0-16,-1-8-4,-4 4-1,5-5 0,-1 9-41,1-4-8,-1 4-2,5 4 0,-4 0-141,4 0-29,5-1-6</inkml:trace>
          <inkml:trace contextRef="#ctx0" brushRef="#br0" timeOffset="8243.4095">5618 5447 460,'0'0'20,"-4"0"5,-5 4-25,-1-4 0,1 4 0,0 0 0,0-4 356,0 4 67,-5 0 13,5 0 2,-4 1-277,3-1-55,1 0-11,0 0-3,-4 0-31,3 4-6,10-8-2,0 12 0,-4-4-37,4 4-8,-5 4-8,5 1 11,5 3-11,-5 0 0,0-4 0,4 0 8,1 5-8,0-9 0,-1 4 0,5-4 0,-9-4 0,5 4 0,-5-4 0,4 1 0,-4-9 0,0 0 0,0 0-12,0 0 12,0 0 0,0 0 0,0 0 0,0 0 0,0 0 0,0 0 0,0 0 0,5-13 0,-1-3 0,1 8 0,0-8 12,-1 0-4,1-5-8,-5 1 0,0 4 0,0 0 0,0 0 0,4-5 0,1 9 0,-1-4 0,-4 4-11,5-4-1,4 4 0,-4 0 0,-1 3-176,1-3-36,4 4-8</inkml:trace>
          <inkml:trace contextRef="#ctx0" brushRef="#br0" timeOffset="8968.0528">5737 5382 288,'0'0'25,"0"0"-25,0 0 0,0 0 0,0 0 288,0 0 53,0 0 11,0 0 1,0 0-183,4 13-37,1-1-7,-5 0-2,4 0-44,-4 0-10,5 4-2,-5 1 0,0-5-36,0 4-7,4 0-1,1 4-1,-1 9-23,1-5-12,0-4 2,-1-4 0,5-4-86,-4 5-18,4-9-3</inkml:trace>
          <inkml:trace contextRef="#ctx0" brushRef="#br0" timeOffset="9666.6439">5955 5362 748,'0'0'67,"0"0"-54,0 0-13,0-8 0,0 0 221,0 0 42,0 0 8,0 8 1,0 0-140,0 0-28,0 0-5,0 0-2,0 0-36,0 0-7,0 0-2,0 0 0,0 0-24,0 0-6,-9 8-1,4 4 0,1 0 1,-1 0 0,5 0 0,0 5 0,0-1-6,5 0-2,-1-4 0,1 4 0,4 1-14,0-5 0,5 0 0,-5-4 0,5 0 0,-5 0 0,4 0 0,-4 0-10,5-8-10,0 0-1,-1-4-1,-3 0-694,3-4-138</inkml:trace>
          <inkml:trace contextRef="#ctx0" brushRef="#br0" timeOffset="10059.8787">6087 5022 1555,'0'0'68,"-14"4"16,5-4-68,0 0-16,0 0 0,9 0 0,0 0 240,0 0 44,0 0 8,0 0 3,0 12-207,0 5-42,0 3-8,0 4-2,9 4-20,-4 1-4,8 3 0,1 5-1,0 3-11,4 1 0,5-1 0,0 0 0,-5 1-168,9-5-36</inkml:trace>
          <inkml:trace contextRef="#ctx0" brushRef="#br0" timeOffset="9854.6244">6087 5334 2026,'0'0'90,"0"0"18,0 0-86,0 0-22,0 0 0,5-8 0,4 0 81,4 0 12,6-1 3,-1-3 0,-4 4-38,-1-4-7,1 0-2,-1 4 0,6-4-3,-6 4-1,-4-4 0,5 3 0,-5 1-61,0 0-13,0 4-3,1-4 0,-1 4-178,0-4-36,0-4-7,-9 12-2</inkml:trace>
        </inkml:traceGroup>
      </inkml:traceGroup>
      <inkml:traceGroup>
        <inkml:annotationXML>
          <emma:emma xmlns:emma="http://www.w3.org/2003/04/emma" version="1.0">
            <emma:interpretation id="{5FC13FB0-7EA8-47EC-A978-B41673EF4BE3}" emma:medium="tactile" emma:mode="ink">
              <msink:context xmlns:msink="http://schemas.microsoft.com/ink/2010/main" type="line" rotatedBoundingBox="30289,18168 32062,17512 32188,17851 30414,18507"/>
            </emma:interpretation>
          </emma:emma>
        </inkml:annotationXML>
        <inkml:traceGroup>
          <inkml:annotationXML>
            <emma:emma xmlns:emma="http://www.w3.org/2003/04/emma" version="1.0">
              <emma:interpretation id="{08B7D794-C775-4441-BAC4-48290B6DE26C}" emma:medium="tactile" emma:mode="ink">
                <msink:context xmlns:msink="http://schemas.microsoft.com/ink/2010/main" type="inkWord" rotatedBoundingBox="30289,18168 32062,17512 32188,17851 30414,18507"/>
              </emma:interpretation>
              <emma:one-of disjunction-type="recognition" id="oneOf5">
                <emma:interpretation id="interp21" emma:lang="en-AU" emma:confidence="0">
                  <emma:literal>once.</emma:literal>
                </emma:interpretation>
                <emma:interpretation id="interp22" emma:lang="en-AU" emma:confidence="0">
                  <emma:literal>once</emma:literal>
                </emma:interpretation>
                <emma:interpretation id="interp23" emma:lang="en-AU" emma:confidence="0">
                  <emma:literal>once,</emma:literal>
                </emma:interpretation>
                <emma:interpretation id="interp24" emma:lang="en-AU" emma:confidence="0">
                  <emma:literal>Once.</emma:literal>
                </emma:interpretation>
                <emma:interpretation id="interp25" emma:lang="en-AU" emma:confidence="0">
                  <emma:literal>ono.</emma:literal>
                </emma:interpretation>
              </emma:one-of>
            </emma:emma>
          </inkml:annotationXML>
          <inkml:trace contextRef="#ctx0" brushRef="#br0" timeOffset="10632.767">5550 6261 2199,'0'0'97,"-9"-4"21,-5 0-94,0-5-24,5 5 0,0 0 0,0 4 67,0-4 9,0 4 1,9 0 1,0 0-32,-5 8-6,-4 0-2,5 1 0,-1-1-17,5 4-3,-4 4-1,8 4 0,5 0-5,5 5 0,-5-5-1,9 0 0,0 0-11,1-3 0,3-5 0,1 0 0,0 0 0,0-4 0,-1-4 0,6-4 0,-10-4-19,5-4-5,-5 0-2,-4-4 0,4-8 14,-4 3 2,-1-3 1,-4 4 0,0-8 9,-4-1 0,-5 1 0,0 4 0,0 4-12,0 4-1,-5-5 0,1 5 0,-5 0-12,0 4-3,-5 0 0,0 4 0,-4 0-32,0 4-6,0 0-2,4 0 0,-4 0-57,0 4-12,-1 0-3,6 0-697</inkml:trace>
          <inkml:trace contextRef="#ctx0" brushRef="#br0" timeOffset="10953.9714">5864 6054 691,'0'0'30,"0"0"7,0 0-29,9 4-8,5-4 0,-5 4 0,-9-4 301,9 4 59,5 4 12,-10 5 3,5-5-227,-4 4-44,-1 0-10,1 4-2,0-4-49,-1 4-11,1 1-1,-1-1-1,1-4-18,-1 0-3,1 4-1,-1-8 0,-4-8-8,5 13 0,-5-13 0,0 0 0,0 0 0,0 0 0,0 0 0,0 0 8,9-4-8,0-5 0,-4-3-12,-1 0 12,5 0 0,-4-4 0,-5-4 0,4-1 12,6 1-12,-6 0 0,5 4 0,-9-5 0,5 5 0,4 0 0,-5 0 0,6 4 0,-6 4 0,1 0 13,-5 8-1,0 0-1,0 0 5,9-4 0,9-1 1,0 10 0,0 3-17,-4 0 0,0 4 0,-1 0 0,-4 4-10,5 4 1,0-3 0,-1 3 0,1 0-60,0 0-12,4 1-3,-4-5-974</inkml:trace>
          <inkml:trace contextRef="#ctx0" brushRef="#br0" timeOffset="11397.8702">6492 5844 1440,'0'0'128,"0"0"-103,-9 4-25,0-4 0,0 4 144,0 0 24,0 4 5,0 0 1,0 4-70,-1 0-13,1 1-3,0 3-1,5-4-62,4 8-12,-5-4-2,1 5-1,4-1-10,4 0 8,-4 0-8,5-4 8,-1 5-8,5-5 0,0 0 0,5-4 0,0 0-11,-1-4 3,1 0 0,0-3 0,-5-5-5,9 0-1,-4 0 0,4-5 0,0-3 5,-4 0 1,4-8 0,-4 4 0,4-4 0,-4 0 0,-1-5 0,1 1 0,0 0 8,-1-4 0,1-1 0,-5 5 0,0-4 0,0 0 14,0-1-3,-4 1-1,-1 0 14,1-1 4,-5 5 0,0 4 0,0 0 5,-5 0 2,1 8 0,-5-1 0,0 1-7,-5 8 0,5 0-1,-5 4 0,1 4-19,3 5-8,-3 3 0,-1 0 8,5 4-16,0-4-4,0 9-1,4-5 0,5 0 13,0 0-11,0 1 11,5-1-10,4 0 10,0-8-12,5 4 12,-1-3-12,6-1 1,3-4 0,1 0 0,4-4 0,5-4 11,0 4-12,-5-4 12,1-4-12,-5 0-143,4-4-29,-9-4-5</inkml:trace>
          <inkml:trace contextRef="#ctx0" brushRef="#br0" timeOffset="11521.9484">7216 5650 2530,'0'0'112,"0"0"24,-9 8-109,9-8-27,-9 8 0,0 0 0,9-8 21,-5 8-1,-4 4 0,0-8-781,0 4-157</inkml:trace>
        </inkml:traceGroup>
      </inkml:traceGroup>
    </inkml:traceGroup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</inkml:traceFormat>
        <inkml:channelProperties>
          <inkml:channelProperty channel="X" name="resolution" value="369.51501" units="1/cm"/>
          <inkml:channelProperty channel="Y" name="resolution" value="415.70438" units="1/cm"/>
        </inkml:channelProperties>
      </inkml:inkSource>
      <inkml:timestamp xml:id="ts0" timeString="2022-03-03T07:02:10.992"/>
    </inkml:context>
    <inkml:brush xml:id="br0">
      <inkml:brushProperty name="width" value="0.03528" units="cm"/>
      <inkml:brushProperty name="height" value="0.03528" units="cm"/>
      <inkml:brushProperty name="color" value="#7030A0"/>
      <inkml:brushProperty name="fitToCurve" value="1"/>
    </inkml:brush>
  </inkml:definitions>
  <inkml:trace contextRef="#ctx0" brushRef="#br0">88 99,'-88'-99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6" units="cm"/>
          <inkml:channel name="Y" type="integer" max="1824" units="cm"/>
        </inkml:traceFormat>
        <inkml:channelProperties>
          <inkml:channelProperty channel="X" name="resolution" value="105.23077" units="1/cm"/>
          <inkml:channelProperty channel="Y" name="resolution" value="105.43353" units="1/cm"/>
        </inkml:channelProperties>
      </inkml:inkSource>
      <inkml:timestamp xml:id="ts0" timeString="2022-03-03T06:38:49.689"/>
    </inkml:context>
    <inkml:brush xml:id="br0">
      <inkml:brushProperty name="width" value="0.09333" units="cm"/>
      <inkml:brushProperty name="height" value="0.093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8D859E77-CF16-4679-885A-A99F16CE673F}" emma:medium="tactile" emma:mode="ink">
          <msink:context xmlns:msink="http://schemas.microsoft.com/ink/2010/main" type="inkDrawing" rotatedBoundingBox="6534,3373 6549,3373 6549,3388 6534,3388" shapeName="Other"/>
        </emma:interpretation>
      </emma:emma>
    </inkml:annotationXML>
    <inkml:trace contextRef="#ctx0" brushRef="#br0">0 0</inkml:trace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3-07T08:07:22.231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2B3ABD0B-3B50-4BD4-B660-E30E674ABBF4}" emma:medium="tactile" emma:mode="ink">
          <msink:context xmlns:msink="http://schemas.microsoft.com/ink/2010/main" type="writingRegion" rotatedBoundingBox="5741,6379 9379,6094 9822,11759 6184,12043"/>
        </emma:interpretation>
      </emma:emma>
    </inkml:annotationXML>
    <inkml:traceGroup>
      <inkml:annotationXML>
        <emma:emma xmlns:emma="http://www.w3.org/2003/04/emma" version="1.0">
          <emma:interpretation id="{DBF1002F-2E30-49A2-BF23-B00B9FAE6CF1}" emma:medium="tactile" emma:mode="ink">
            <msink:context xmlns:msink="http://schemas.microsoft.com/ink/2010/main" type="paragraph" rotatedBoundingBox="5741,6379 8829,6137 8903,7083 5815,732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C22EB0A-F190-4E1F-AB21-B0CAFB039812}" emma:medium="tactile" emma:mode="ink">
              <msink:context xmlns:msink="http://schemas.microsoft.com/ink/2010/main" type="inkBullet" rotatedBoundingBox="5753,6528 7091,6424 7120,6807 5783,6911"/>
            </emma:interpretation>
            <emma:one-of disjunction-type="recognition" id="oneOf0">
              <emma:interpretation id="interp0" emma:lang="en-AU" emma:confidence="0">
                <emma:literal>+</emma:literal>
              </emma:interpretation>
              <emma:interpretation id="interp1" emma:lang="en-AU" emma:confidence="0">
                <emma:literal>~</emma:literal>
              </emma:interpretation>
              <emma:interpretation id="interp2" emma:lang="en-AU" emma:confidence="0">
                <emma:literal>4</emma:literal>
              </emma:interpretation>
              <emma:interpretation id="interp3" emma:lang="en-AU" emma:confidence="0">
                <emma:literal>_</emma:literal>
              </emma:interpretation>
              <emma:interpretation id="interp4" emma:lang="en-AU" emma:confidence="0">
                <emma:literal>5</emma:literal>
              </emma:interpretation>
            </emma:one-of>
          </emma:emma>
        </inkml:annotationXML>
        <inkml:trace contextRef="#ctx0" brushRef="#br0">0 208 1267,'0'0'112,"0"0"-89,0 0-23,0 0 0,0 0 56,0 0 6,0 0 2,0 0 0,14 4 29,-5 0 7,5 0 0,4-4 1,0-4-28,5-4-5,0 4-2,4-4 0,5 0-8,-5-1-2,0 1 0,10 0 0,-1-4-18,1 0-4,4 0-1,-5 4 0,1-4-33,-1-1 0,5-3 0,-5 4 0,5 4 20,-4 0-2,-1 4-1,1-4 0,4 0-17,-5 0 0,0 4 8,1-4-8,-1 3 0,-4 1 0,0 4 8,0 0-8,-5 0 0,-4 4 0,-5 1 0,5-5-9,-9 4-40,-1 0-8,-4-4-2,5 4 0,-5 0-175,-9-4-35,0 0-7</inkml:trace>
        <inkml:trace contextRef="#ctx0" brushRef="#br0" timeOffset="347.7057">893-160 864,'4'-5'76,"-4"1"-60,0 4-16,5-4 0,-5-4 152,4 4 27,1 0 5,-1 0 2,-4 4-50,9-4-11,5 0-1,0 4-1,-5 0-42,5-4-8,-1 0-1,5 0-1,1 4-23,-6 0-4,5 0 0,1 0-1,-1 0-12,0 0-3,0 4 0,1-4 0,-6-4-11,10 4-2,-9 0-1,4 0 0,-9 0-14,5 4 11,4-4-11,-5 4 10,-3-4-10,3 0 0,-8 4 0,4 0 8,-9-4 13,0 0 3,0 0 0,4 12 0,1 0-24,-5 1-10,-5-1 1,1 4 0,-1-4 9,-4 4 12,0 0-2,0 5-1,0 3-9,0 0 0,-5 5 0,5-9 8,-5 0-17,5 0-4,0-4-1,0 5 0,5-9-58,-1 4-12,0-4-3,5 0-985</inkml:trace>
      </inkml:traceGroup>
      <inkml:traceGroup>
        <inkml:annotationXML>
          <emma:emma xmlns:emma="http://www.w3.org/2003/04/emma" version="1.0">
            <emma:interpretation id="{ED2C69A2-398C-48A5-A76A-AA9AB57F09D2}" emma:medium="tactile" emma:mode="ink">
              <msink:context xmlns:msink="http://schemas.microsoft.com/ink/2010/main" type="line" rotatedBoundingBox="7783,6219 8829,6137 8903,7083 7857,7165"/>
            </emma:interpretation>
          </emma:emma>
        </inkml:annotationXML>
        <inkml:traceGroup>
          <inkml:annotationXML>
            <emma:emma xmlns:emma="http://www.w3.org/2003/04/emma" version="1.0">
              <emma:interpretation id="{D3B5C0CA-9D3D-4218-A07A-914C340D04E7}" emma:medium="tactile" emma:mode="ink">
                <msink:context xmlns:msink="http://schemas.microsoft.com/ink/2010/main" type="inkWord" rotatedBoundingBox="7783,6219 8829,6137 8903,7083 7857,7165"/>
              </emma:interpretation>
              <emma:one-of disjunction-type="recognition" id="oneOf1">
                <emma:interpretation id="interp5" emma:lang="en-AU" emma:confidence="0">
                  <emma:literal>it</emma:literal>
                </emma:interpretation>
                <emma:interpretation id="interp6" emma:lang="en-AU" emma:confidence="0">
                  <emma:literal>to:</emma:literal>
                </emma:interpretation>
                <emma:interpretation id="interp7" emma:lang="en-AU" emma:confidence="0">
                  <emma:literal>o:</emma:literal>
                </emma:interpretation>
                <emma:interpretation id="interp8" emma:lang="en-AU" emma:confidence="0">
                  <emma:literal>"o</emma:literal>
                </emma:interpretation>
                <emma:interpretation id="interp9" emma:lang="en-AU" emma:confidence="0">
                  <emma:literal>"o:</emma:literal>
                </emma:interpretation>
              </emma:one-of>
            </emma:emma>
          </inkml:annotationXML>
          <inkml:trace contextRef="#ctx0" brushRef="#br0" timeOffset="1706.1968">2054 208 979,'0'0'87,"0"0"-70,0 0-17,0 0 0,0 0 222,0 0 41,0 0 8,9-4 1,0-4-132,9 0-28,0-1-4,5 1-2,0 4-38,4-8-7,9 0-1,1-4-1,4 8-12,0-8-3,4 3 0,1-3 0,-1 0-15,1-4-3,-1-4-1,1-1 0,-5 5-3,5 0-1,-6-4 0,1 3 0,0 1-21,-4 4 0,-5 0 0,4 4 0,-9-5 0,1 5 0,-5 4 0,-5-4 0,0 0-224,-4 8-50</inkml:trace>
          <inkml:trace contextRef="#ctx0" brushRef="#br0" timeOffset="751.0431">2108-347 1702,'0'0'76,"0"0"15,0 0-73,0 0-18,0 0 0,0 0 0,0 0 93,0 0 15,0 8 4,-4 5 0,4 3-72,4 4-15,-4-4-2,5 0-1,-1 1-22,-4-1 0,5 4 0,-5-4 8,4 0-8,1 1 0,4-1 8,-4-4-8,4-4-49,0 0-15,-5-4-2,-4-4-845</inkml:trace>
          <inkml:trace contextRef="#ctx0" brushRef="#br0" timeOffset="1300.7916">2368-387 1404,'0'0'62,"0"0"13,-9 12-60,4-4-15,5-8 0,-5 12 0,1 0 72,-1 5 11,1-1 2,4 0 1,4-4-38,-4 4-8,0-4-2,9 5 0,5-1-14,-5-4-2,0 4-1,5-4 0,-5 0 0,5-3 0,-1-1 0,1-4 0,4 0-2,-4 0-1,0-4 0,-1 0 0,1-8 5,0 4 1,-5 0 0,0 0 0,0-9-2,0 5 0,-4-8 0,4 0 0,-9-4 1,4-1 0,-4 5 0,0 0 0,-4 0-7,-1 4-2,-4 0 0,4-1 0,-8 5-3,4 0-1,-5 4 0,-4 0 0,0 4-10,-1 0 0,1 8 0,5-4-11,-6 4-37,6 5-8,-6-5-2,6 0 0,4 4-55,4 0-11,-4 0-3</inkml:trace>
          <inkml:trace contextRef="#ctx0" brushRef="#br0" timeOffset="2086.5655">2714 139 1900,'0'0'84,"0"0"18,4-8-82,5 0-20,-4 0 0,4 0 0,0 0 120,0-5 20,0 5 4,0 0 1,1 0-69,-1 0-15,0-4-2,4 8-1,-13 4-28,0 0-6,0 0 0,0 0-1,5 8-15,0 4-8,-5 4 8,-5 0-8,-4 9-17,0-1-8,0 8-2,-5 1 0,5-5-62,-5 4-13,1-3-2,-1-5-1,5 4-21,0-7-4,-5-1-1,5 0 0,0 0 39,0-8 8,0 1 2,4-5 0,5-8 62,0 0 12,0 0 8,0 0-10,0 0 68,0 0 14,0 0 2,0 0 1,9-8 23,0 0 5,-4-5 1,9 1 0,-1 0-15,1 0-2,4 0-1,0 0 0,-4 0-18,4-5-4,0 5-1,5 4 0,-5 4-63,5-4-10,-5 4-3,0 0-1,1 4-25,3 0-5,1 0 0,-9 0-1067</inkml:trace>
          <inkml:trace contextRef="#ctx0" brushRef="#br0" timeOffset="1402.8817">2841-407 1497,'0'0'66,"0"0"14,0-8-64,5-1-16,-5-3 0,-5 4 0,5 8 161,-4-8 29,4 8 6,-5-4 0,5 4-83,-9-4-17,0 4-3,0 0-1,4 4-56,-4 0-11,5 8-2,-1-4-1,5 5-22,0-5 8,0 8-8,0-4 0,5 4 0,4-4 0,-5 0 0,5-3 0,0 3 0,5-4 0,-5 0 0,5-4-8,0 4 8,-1-4 0,1 0 0,-1-4 0,6-4 0,-6 4 0,1-4 0,0-4 0,-1 0 0,1 0 11,-5 0-3,0-9 0,0 5 8,0-4 2,-4 0 0,4 0 0,-4 0-1,-1 3 0,-4-3 0,-4 4 0,4 0-6,-9 4-2,-1-4 0,1 4 0,0-1-9,-4 5 8,-1 0-8,-4 4 8,-5 4-46,5 5-10,-5-5-1,0 8-1,5 0-186,0 4-36</inkml:trace>
        </inkml:traceGroup>
      </inkml:traceGroup>
    </inkml:traceGroup>
    <inkml:traceGroup>
      <inkml:annotationXML>
        <emma:emma xmlns:emma="http://www.w3.org/2003/04/emma" version="1.0">
          <emma:interpretation id="{1830B86B-4B1C-4921-A716-C85859CA6E2C}" emma:medium="tactile" emma:mode="ink">
            <msink:context xmlns:msink="http://schemas.microsoft.com/ink/2010/main" type="paragraph" rotatedBoundingBox="6344,8255 9033,7687 9288,8892 6598,946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36FDA90-1D15-40FE-9E0E-966027CF48A1}" emma:medium="tactile" emma:mode="ink">
              <msink:context xmlns:msink="http://schemas.microsoft.com/ink/2010/main" type="inkBullet" rotatedBoundingBox="6360,8330 7227,8147 7305,8518 6438,8701"/>
            </emma:interpretation>
            <emma:one-of disjunction-type="recognition" id="oneOf2">
              <emma:interpretation id="interp10" emma:lang="en-AU" emma:confidence="0">
                <emma:literal>+</emma:literal>
              </emma:interpretation>
              <emma:interpretation id="interp11" emma:lang="en-AU" emma:confidence="0">
                <emma:literal>~</emma:literal>
              </emma:interpretation>
              <emma:interpretation id="interp12" emma:lang="en-AU" emma:confidence="0">
                <emma:literal>?</emma:literal>
              </emma:interpretation>
              <emma:interpretation id="interp13" emma:lang="en-AU" emma:confidence="0">
                <emma:literal>7</emma:literal>
              </emma:interpretation>
              <emma:interpretation id="interp14" emma:lang="en-AU" emma:confidence="0">
                <emma:literal>D</emma:literal>
              </emma:interpretation>
            </emma:one-of>
          </emma:emma>
        </inkml:annotationXML>
        <inkml:trace contextRef="#ctx0" brushRef="#br0" timeOffset="2635.2592">619 1823 1670,'-4'12'148,"4"-12"-118,0 0-30,0 0 0,0 0 63,0 0 6,0 0 2,14-4 0,-1-9 14,5 5 3,1 0 1,-1 0 0,9-4-25,0 4-6,5 0-1,0 0 0,5-4-21,4 4-4,-5-5 0,0 9-1,5-4-19,-4 0-3,-1-4-1,-4 4 0,0 8-8,-5-8 8,1 0-8,-1 4 8,0 0 4,-9 4 0,1 0 0,-1-4 0,-4 0-65,-1 0-13,-4 8-2,0-4-1,1-9-197,-10 9-39</inkml:trace>
        <inkml:trace contextRef="#ctx0" brushRef="#br0" timeOffset="2911.247">1275 1523 230,'0'0'10,"0"0"2,0 0-12,0 0 0,0 0 0,0 0 0,0 0 346,0 0 66,0 0 14,0 0 2,0 0-252,0 0-52,0 0-9,0 0-3,0 0-36,14 0-8,-5-4-2,4 0 0,1 8-22,0 0-4,-5 8 0,5-8-1,-1 0-16,1 0-3,0 8-1,-1-3 0,-4-1-8,5 0-2,-5 4 0,0 4 0,0-8-9,-4 4 0,4-4 0,-9 9 0,0-1 0,0 4 0,0-8 0,-9 0 0,4 5 0,-4 3 0,0-4 0,0 0 0,-5 0 0,5 0 0,-4-3 0,-1-1 0,0 4-37,-18 8-3,14-8-1,18-16 0,-14 4-51,14-4-11,0 0-1,0 0-904</inkml:trace>
      </inkml:traceGroup>
      <inkml:traceGroup>
        <inkml:annotationXML>
          <emma:emma xmlns:emma="http://www.w3.org/2003/04/emma" version="1.0">
            <emma:interpretation id="{BFFEBA48-0FC7-4864-AF40-51A8D27DA00E}" emma:medium="tactile" emma:mode="ink">
              <msink:context xmlns:msink="http://schemas.microsoft.com/ink/2010/main" type="line" rotatedBoundingBox="8012,7902 9033,7687 9161,8290 8139,8506"/>
            </emma:interpretation>
          </emma:emma>
        </inkml:annotationXML>
        <inkml:traceGroup>
          <inkml:annotationXML>
            <emma:emma xmlns:emma="http://www.w3.org/2003/04/emma" version="1.0">
              <emma:interpretation id="{17BB9B01-FCB3-46A0-B2B1-AEB83809210A}" emma:medium="tactile" emma:mode="ink">
                <msink:context xmlns:msink="http://schemas.microsoft.com/ink/2010/main" type="inkWord" rotatedBoundingBox="8012,7902 9033,7687 9161,8290 8139,8506"/>
              </emma:interpretation>
              <emma:one-of disjunction-type="recognition" id="oneOf3">
                <emma:interpretation id="interp15" emma:lang="en-AU" emma:confidence="0">
                  <emma:literal>to</emma:literal>
                </emma:interpretation>
                <emma:interpretation id="interp16" emma:lang="en-AU" emma:confidence="0">
                  <emma:literal>too</emma:literal>
                </emma:interpretation>
                <emma:interpretation id="interp17" emma:lang="en-AU" emma:confidence="0">
                  <emma:literal>do</emma:literal>
                </emma:interpretation>
                <emma:interpretation id="interp18" emma:lang="en-AU" emma:confidence="0">
                  <emma:literal>so</emma:literal>
                </emma:interpretation>
                <emma:interpretation id="interp19" emma:lang="en-AU" emma:confidence="0">
                  <emma:literal>o</emma:literal>
                </emma:interpretation>
              </emma:one-of>
            </emma:emma>
          </inkml:annotationXML>
          <inkml:trace contextRef="#ctx0" brushRef="#br0" timeOffset="3253.9897">2290 1337 2170,'-4'-24'96,"4"16"20,-5-1-92,5 9-24,0 0 0,0 0 0,0 0 51,0 0 5,0 0 2,-4 9 0,4 7-14,-5 4-4,5-8 0,0 8 0,-4 1-21,8-1-5,-4-4-1,5 4 0,4-4-13,-5 1 0,1-1 0,9-4 0,-1-4-9,-4 0-5,0 0-1,0-4 0,5 0-49,-5-4-11,0 0-1,5-4-624,0-4-124</inkml:trace>
          <inkml:trace contextRef="#ctx0" brushRef="#br0" timeOffset="4283.627">2372 1843 1440,'0'0'64,"0"0"12,0 0-60,0 0-16,0-8 0,0 0 0,9 4 155,-4 4 28,4 0 5,5 0 2,4-9-86,0 5-18,5-4-3,4 0-1,0 0-6,10-4-2,4-4 0,-5 4 0,1-5-31,4 1-7,0-4 0,4 0-1,-4 4-19,5-5-4,-5 1-1,0 0 0,-5 0-11,1 3 8,-1-3-8,-4 0 8,-5 4-8,0 0-12,-4-1 2,-5 5 1,1 0-94,-6 8-18,-4 0-4,1 0-639,-10 4-127</inkml:trace>
          <inkml:trace contextRef="#ctx0" brushRef="#br0" timeOffset="3521.546">2573 1207 1486,'-5'-28'32,"5"20"8,0 8 0,0 0 3,0 0-35,0 0-8,0 0 0,-5 8 0,-4 4 107,5-4 19,-1 8 4,5-3 1,0-1-65,5 0-13,-5 12-2,4 0-1,1-3-13,-1-1-2,6-4-1,-1 0 0,0-4-1,0 5 0,5-5 0,-1-4 0,1-4-5,0 0-2,-1 0 0,1-4 0,-5-8-4,5 0-1,-5 4 0,0-8 0,0 0 3,0-1 1,-4-3 0,-1 0 0,1 0-4,-5 0-1,4-1 0,-8 1 0,-1 4-10,1 0-2,-6 0-8,1 0 12,-4 4-12,-1-1 0,0 5 8,-4 4-8,0 0-28,4 0-8,-4 4-1,0 1-1,4 3-48,1 4-10,3 0-1,1 0-616,5 0-123</inkml:trace>
          <inkml:trace contextRef="#ctx0" brushRef="#br0" timeOffset="3835.7984">2991 1122 691,'0'0'61,"0"0"-49,0 0-12,-4-8 0,-1 4 312,5 4 60,0 0 12,0 0 3,0 0-222,0 0-44,0 0-9,0 0-1,-4 8-72,4 5-15,0 3-2,0-4-1,4 4-13,1 0-8,-1 4 8,6 1-8,-1 3 0,0 4 0,4-7 0,1-1 0,4 0 0,-4-4 0,4-4 0,5 0-8,-5-3 8,0-9 0,1 4 0,-1-4 0,-5-4 11,1-5-3,0-3 0,-1 0 0,1-4 12,-5-4 1,0 4 1,-4-5 0,4 1 5,-9 0 1,0 0 0,0-1 0,-5 5-12,1 0-1,-1 0-1,-4 4 0,-9 0-14,4 3 0,-8-3 0,3 8 0,-3 0-40,-6 8-10,5 0-2,-4 4-1,0 5-210,0 3-41</inkml:trace>
        </inkml:traceGroup>
      </inkml:traceGroup>
      <inkml:traceGroup>
        <inkml:annotationXML>
          <emma:emma xmlns:emma="http://www.w3.org/2003/04/emma" version="1.0">
            <emma:interpretation id="{CACD6AF0-EC06-4A52-9B46-C99494F61B0C}" emma:medium="tactile" emma:mode="ink">
              <msink:context xmlns:msink="http://schemas.microsoft.com/ink/2010/main" type="line" rotatedBoundingBox="8435,9062 8523,8379 8784,8413 8696,9095"/>
            </emma:interpretation>
          </emma:emma>
        </inkml:annotationXML>
        <inkml:traceGroup>
          <inkml:annotationXML>
            <emma:emma xmlns:emma="http://www.w3.org/2003/04/emma" version="1.0">
              <emma:interpretation id="{DCC7DBF1-2DF8-43A4-A26C-B648099F57A8}" emma:medium="tactile" emma:mode="ink">
                <msink:context xmlns:msink="http://schemas.microsoft.com/ink/2010/main" type="inkWord" rotatedBoundingBox="8435,9062 8523,8379 8784,8413 8696,9095"/>
              </emma:interpretation>
              <emma:one-of disjunction-type="recognition" id="oneOf4">
                <emma:interpretation id="interp20" emma:lang="en-AU" emma:confidence="0">
                  <emma:literal>.</emma:literal>
                </emma:interpretation>
                <emma:interpretation id="interp21" emma:lang="en-AU" emma:confidence="0">
                  <emma:literal>s</emma:literal>
                </emma:interpretation>
                <emma:interpretation id="interp22" emma:lang="en-AU" emma:confidence="0">
                  <emma:literal>-</emma:literal>
                </emma:interpretation>
                <emma:interpretation id="interp23" emma:lang="en-AU" emma:confidence="0">
                  <emma:literal>J</emma:literal>
                </emma:interpretation>
                <emma:interpretation id="interp24" emma:lang="en-AU" emma:confidence="0">
                  <emma:literal>S</emma:literal>
                </emma:interpretation>
              </emma:one-of>
            </emma:emma>
          </inkml:annotationXML>
          <inkml:trace contextRef="#ctx0" brushRef="#br0" timeOffset="4601.4086">2796 1879 1382,'0'0'61,"0"0"13,0 0-59,0 0-15,0 0 0,0 0 0,0 0 164,4-8 29,5 0 7,0 0 0,1 0-97,-1 0-20,0 0-4,-5 0-1,10-1-4,-5 1-1,5 0 0,-5 0 0,4-4-73,-3 4-30,-6 4 2,10-4 0,-5 0 28,0 4 0,-9 4-8,0 0 8,0 0-48,0 0-6,0 0-2,0 0 0,-9 8-55,4 4-11,1-4-2,-5 4-1,-5 4-39,0 0-8,1 1-2,-1-1 0,0 0 37,1 0 7,4-4 2,0-12 0,4 0 153,5 0 31,-9 13 7,0-1 1,4-4 17,1 0 4,-1 0 1,5-8 0,0 0 5,0 0 1,0 8 0,5 4 0,-5-12-30,9 4-6,0 0 0,5 4-1,-5 0-7,0-3-2,4 7 0,-3-4 0,-1 4-10,4 0-1,-4 0-1,0 0 0,1 0-22,-1 9-4,-5-9 0,1 4-8,-1 4 49,-4-4 3,5 1 1,-5 3 0,0-8-23,-5 4-5,1 4-1,-1-7 0,-4-5 22,-5 0 4,5 8 1,-4-4 0,-1 0-62,-4 0-12,0-4-2,-1 5-1,1-1 26,0 0 0,-5-8 0,5 4 0,0 4-32,0-4-7,-1-8-1,6 0-695,-5 0-138</inkml:trace>
        </inkml:traceGroup>
      </inkml:traceGroup>
    </inkml:traceGroup>
    <inkml:traceGroup>
      <inkml:annotationXML>
        <emma:emma xmlns:emma="http://www.w3.org/2003/04/emma" version="1.0">
          <emma:interpretation id="{F8A78EF8-17E5-4A7B-83CD-25EB10D0F2DB}" emma:medium="tactile" emma:mode="ink">
            <msink:context xmlns:msink="http://schemas.microsoft.com/ink/2010/main" type="paragraph" rotatedBoundingBox="6864,10763 9796,10766 9795,11798 6863,1179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20A94A5-114C-43B0-8ABC-0D42851E2F25}" emma:medium="tactile" emma:mode="ink">
              <msink:context xmlns:msink="http://schemas.microsoft.com/ink/2010/main" type="inkBullet" rotatedBoundingBox="6864,11077 8052,11078 8051,11385 6863,11384"/>
            </emma:interpretation>
            <emma:one-of disjunction-type="recognition" id="oneOf5">
              <emma:interpretation id="interp25" emma:lang="en-AU" emma:confidence="0">
                <emma:literal>→</emma:literal>
              </emma:interpretation>
            </emma:one-of>
          </emma:emma>
        </inkml:annotationXML>
        <inkml:trace contextRef="#ctx0" brushRef="#br0" timeOffset="6500.6938">1107 4655 2034,'-10'-8'90,"6"8"18,4 0-86,0 0-22,-5 4 0,1 0 0,4 0 36,4 1 4,1-1 0,4 0 0,0 4 3,0-4 1,9 0 0,-4-4 0,4 8-10,1-8-2,3 4 0,1 0 0,4 0-6,-4 0-2,9 0 0,0-4 0,0 4 6,4-4 1,1 4 0,8-4 0,-8 0-31,8 0-16,-4 0 1,0 0 1,0-4 14,5 4 0,-10-4 9,5 4-9,-9-4 13,0 0-3,0 0-1,-1 0 0,-3 0-9,-1 4 0,0 0 0,-4 0 0,0-4 0,-5 0 0,0 4 0,1 0 0,-6-4 0,1 4 0,-5-4 0,-9 4 0,0 0 0,0 0 0,9 0 0,-9 0 0,0 0-108,0 0-24,0 0-5,0 0-903</inkml:trace>
        <inkml:trace contextRef="#ctx0" brushRef="#br0" timeOffset="6861.2578">2058 4417 1497,'0'0'66,"0"0"14,0 16-64,0-16-16,0 0 0,0 0 0,0 0 110,0 0 18,9-4 4,0 0 1,-9 4-59,9 0-12,5-4-2,0 4-1,-5-4-3,5 8-1,-1 4 0,1 0 0,-1 0-30,-3-4-5,-1 4-2,4 0 0,-8 0-8,9-4-2,-5 0 0,0 4 0,0 1-8,-5-5 12,6 4-12,-10-8 12,4 8-4,-4-8 0,0 0 0,0 12 0,0 0 1,0 0 0,-9 0 0,4 1 0,-4-5-9,0 4 12,0 4-12,5-4 12,-10 0-12,9-4-11,-4 4 3,0 1 0,5-1-22,-1-4-4,5-8-1,0 0 0,0 0-25,0 0-6,-5 8-1,5-8-946</inkml:trace>
      </inkml:traceGroup>
      <inkml:traceGroup>
        <inkml:annotationXML>
          <emma:emma xmlns:emma="http://www.w3.org/2003/04/emma" version="1.0">
            <emma:interpretation id="{0C83CA31-99C0-42AD-BB50-27F4D62887F4}" emma:medium="tactile" emma:mode="ink">
              <msink:context xmlns:msink="http://schemas.microsoft.com/ink/2010/main" type="line" rotatedBoundingBox="8576,10765 9796,10766 9795,11798 8575,11797"/>
            </emma:interpretation>
          </emma:emma>
        </inkml:annotationXML>
        <inkml:traceGroup>
          <inkml:annotationXML>
            <emma:emma xmlns:emma="http://www.w3.org/2003/04/emma" version="1.0">
              <emma:interpretation id="{54B6AD59-FADE-44B2-90E7-A4FAB1303D22}" emma:medium="tactile" emma:mode="ink">
                <msink:context xmlns:msink="http://schemas.microsoft.com/ink/2010/main" type="inkWord" rotatedBoundingBox="8576,10765 9796,10766 9795,11798 8575,11797"/>
              </emma:interpretation>
              <emma:one-of disjunction-type="recognition" id="oneOf6">
                <emma:interpretation id="interp26" emma:lang="en-AU" emma:confidence="0">
                  <emma:literal>%</emma:literal>
                </emma:interpretation>
                <emma:interpretation id="interp27" emma:lang="en-AU" emma:confidence="0">
                  <emma:literal>¥</emma:literal>
                </emma:interpretation>
                <emma:interpretation id="interp28" emma:lang="en-AU" emma:confidence="0">
                  <emma:literal>€</emma:literal>
                </emma:interpretation>
                <emma:interpretation id="interp29" emma:lang="en-AU" emma:confidence="0">
                  <emma:literal>&amp;</emma:literal>
                </emma:interpretation>
                <emma:interpretation id="interp30" emma:lang="en-AU" emma:confidence="0">
                  <emma:literal>Q</emma:literal>
                </emma:interpretation>
              </emma:one-of>
            </emma:emma>
          </inkml:annotationXML>
          <inkml:trace contextRef="#ctx0" brushRef="#br0" timeOffset="8110.9291">2882 4846 1267,'0'0'112,"0"0"-89,0 0-23,0 0 0,0 0 138,0 0 23,0 0 5,9 0 1,5 0-63,0-8-12,4 3-2,0-7-1,14 0-1,-5-4-1,5 0 0,4 0 0,1-1-37,4-3-7,0 4-2,-5-4 0,5 0-33,0-1-8,0 1 0,0 0 0,-4 0 53,4 3 9,-10-3 2,6 8 0,-1-4-78,-4 4-15,0 0-3,0-1-1,-5 5-11,-4 0-3,0 4 0,-10 0-743,6 4-149</inkml:trace>
          <inkml:trace contextRef="#ctx0" brushRef="#br0" timeOffset="7223.4796">2823 4259 1267,'-9'-16'112,"9"16"-89,-5-13-23,1 1 0,-1 8 135,5 4 22,0 8 5,-4 0 1,4-8-56,0 0-11,0 9-3,0 3 0,4-4-40,-4 0-8,5 12-1,-1 0-1,1 1-30,-1-1-5,6-4-8,-1 4 11,-5 5-11,1-5 0,4-8 0,0 0 0,5-8-37,-5 8-10,0-4-1,0 0-624,-9-8-124</inkml:trace>
          <inkml:trace contextRef="#ctx0" brushRef="#br0" timeOffset="7759.3121">3019 4150 864,'4'-29'76,"-4"29"-60,0 0-16,-4 8 0,4 8 176,0-3 32,0 3 6,0 0 2,0-4-93,0 4-19,4 1-3,1 3-1,4 0-49,5-4-11,4 0-1,-5 1-1,6-5-3,-6 0-1,6-8 0,-6 4 0,1 0 7,0-8 2,-1 0 0,1 0 0,0-4-15,-1 0-4,-4-4 0,5 0 0,-9-4 0,4 0-1,0-1 0,-5 1 0,1-4-5,-1-4-1,-4 8 0,0-5 0,-4 1-6,-1 4-2,-4-4 0,0 4 0,-5 0-9,1 4 0,-1-1 0,0 1 8,-4 8-40,0 0-9,0 0-2,4 4 0,0 0-45,1 5-10,-1-5-2,0 8 0,10-8-47,4-4-9,0 12-3,0-4-647</inkml:trace>
          <inkml:trace contextRef="#ctx0" brushRef="#br0" timeOffset="7820.3908">3419 4105 864,'0'0'38,"0"0"8,0 0-37,0 0-9,0 0 0,0 0 0,0 0 244,0 0 46,0 0 10,0 0 1,0 0-175,0 0-35,5 12-7,4 0-2,-4 0-54,-1 5-10,5 3-2,5 4-1,0-8-15,-5 9 0,4-1 8,6-4-8,-1 0-24,0-3-7,5-1-1,0 0-1,-1 0 54,1-4 11,0-4 3,-5 0 0,5-3-23,-10-1-12,6-13 12,-6 5-12,-4-4 32,5 0 0,0-4 0,-5 0 0,0-8 8,-4-1 0,-5 1 1,0 0 0,0-4-13,-5-1-4,-4 5 0,0 0 0,-5 0-12,0 4-4,-4-1 0,-5 5 0,1 4-20,-1 0-5,-4 8-1,-5 0 0,0 4-128,5 4-26,-1 0-4,1 4-824</inkml:trace>
          <inkml:trace contextRef="#ctx0" brushRef="#br0" timeOffset="8702.8155">3306 4825 1382,'0'0'123,"0"0"-99,0 0-24,0 0 0,0 0 141,9-8 23,0 0 5,0-4 1,0 4-49,5 0-9,-5-4-3,0 4 0,5-5-41,-5 5-9,0 0-2,4 0 0,-3 4-19,-1 0-4,0-4-1,0 4 0,0 0-11,-9 4-2,0 0-1,0 0 0,0 0-7,0 0-2,0 0 0,9 4 0,-9-4 0,0 0 0,0 0 0,0 0 0,0 0 2,0 0 0,0 0 0,0 0 0,0 0-12,0 0 0,0 0 0,0 0-11,0 0 23,0 0 5,0 0 1,0 0 0,0 0-29,0 0-5,0 0-2,0 0 0,0 0 31,0 0 7,0 0 0,0 0 1,0 0-21,0 0 0,0 0 0,0 0 0,0 0 0,0 0 0,0 0 0,0 0 0,0 0 0,0 0 0,0-8 0,0 8 0,0 0 0,0 0 0,0 0 0,0 0 0,0 0 0,0 0 0,0 0 0,0 0 0,0 0 0,0 0 0,0 0 0,0 0 0,0 0 0,0 0 0,0 0 0,0 0 0,0 0-15,0 0-4,0 0-1,0 0 0,0 0 20,0 0 0,0 0 0,0 0 0,0 0 0,0 0 0,0 0 0,0 0 0,0 0 0,0 0 0,0 0 0,0 0 0,0 0 11,0 0 5,0 0 2,0 0 0,5-8-18,-5 8 0,0 0-11,0 0 11,0 0-13,0 0 4,4-4 1,-4 4 0,0 0-16,0 0-2,0 0-1,0 0 0,0 0-62,0 0-13,0 0-2,0 0-1,0 0-125,0 0-25</inkml:trace>
          <inkml:trace contextRef="#ctx0" brushRef="#br0" timeOffset="9387.6172">3483 4740 1404,'0'0'62,"0"0"13,0 0-60,0 0-15,5-12 0,-5 4 0,0 8 126,0 0 22,4-8 5,-4 0 1,5 0-36,-5 0-7,-5 0-2,5 8 0,0 0-41,0 0-9,0 0-2,0 0 0,0 0-25,0 0-4,0 0-2,0 0 0,0 0-14,0 0-4,-4 8 0,-1 4 0,1 0-8,4 4 0,0-4 0,0 5 8,4-5-8,-4 8-14,0 0 3,5 0 1,-5 1 10,4 3 16,1-4-4,-1 4-1,1 1-11,-1-5 0,-4 0 0,5 0 0,-5 5-9,5-5-1,-1-8 0,1 4 0,-5 0-49,4 1-9,1-9-3,-1 4 0,-4-12-142,5 8-29,-5-8-6,0 0 0</inkml:trace>
          <inkml:trace contextRef="#ctx0" brushRef="#br0" timeOffset="9391.6087">3711 4696 1497,'-14'-32'66,"14"32"14,0 0-64,0 0-16,0 0 0,-4 8 0,-1 0 130,0 0 22,1 0 5,-1 4 1,1 0-93,4 4-18,-5 1-4,5 11-1,0 0-42,5 1 0,-1-5-11,5 0 3,5 0 34,0 1 7,-1-5 2,6-4 0,-1-8-25,0 4-10,0 0 8,5-3-8,-5-5 10,0-4-10,1 0 12,3 4-12,-8-4 16,4-4-3,-4-5-1,-5 1 0,5 0 5,-5-4 1,0-12 0,0-4 0,0-1 6,-4 1 0,-1 0 1,1-5 0,-5 5-1,0 4-1,-5-5 0,-4 9 0,5 4-8,-5 4-2,-5 0 0,-4 8 0,-1 4-13,-3 4-18,-6 4 4,1 4 1,0 8-165,-1 0-33</inkml:trace>
        </inkml:traceGroup>
      </inkml:traceGroup>
    </inkml:traceGroup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3-07T08:21:54.625"/>
    </inkml:context>
    <inkml:brush xml:id="br0">
      <inkml:brushProperty name="width" value="0.05292" units="cm"/>
      <inkml:brushProperty name="height" value="0.05292" units="cm"/>
      <inkml:brushProperty name="color" value="#3165BB"/>
      <inkml:brushProperty name="fitToCurve" value="1"/>
    </inkml:brush>
    <inkml:brush xml:id="br1">
      <inkml:brushProperty name="width" value="0.03528" units="cm"/>
      <inkml:brushProperty name="height" value="0.03528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439612A-98A9-4C70-87D3-5792F56D382A}" emma:medium="tactile" emma:mode="ink">
          <msink:context xmlns:msink="http://schemas.microsoft.com/ink/2010/main" type="writingRegion" rotatedBoundingBox="845,6491 23321,5689 23557,12305 1081,13107"/>
        </emma:interpretation>
      </emma:emma>
    </inkml:annotationXML>
    <inkml:traceGroup>
      <inkml:annotationXML>
        <emma:emma xmlns:emma="http://www.w3.org/2003/04/emma" version="1.0">
          <emma:interpretation id="{5823D265-4378-4078-91CA-1D248E1C2A33}" emma:medium="tactile" emma:mode="ink">
            <msink:context xmlns:msink="http://schemas.microsoft.com/ink/2010/main" type="paragraph" rotatedBoundingBox="1331,6448 23338,5890 23383,7665 1376,822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D073CFC-430D-4A24-97F6-89292F20CE83}" emma:medium="tactile" emma:mode="ink">
              <msink:context xmlns:msink="http://schemas.microsoft.com/ink/2010/main" type="line" rotatedBoundingBox="1331,6448 23338,5890 23383,7665 1376,8222"/>
            </emma:interpretation>
          </emma:emma>
        </inkml:annotationXML>
        <inkml:traceGroup>
          <inkml:annotationXML>
            <emma:emma xmlns:emma="http://www.w3.org/2003/04/emma" version="1.0">
              <emma:interpretation id="{757D7842-6043-442D-8DF1-40B6B3C81CC3}" emma:medium="tactile" emma:mode="ink">
                <msink:context xmlns:msink="http://schemas.microsoft.com/ink/2010/main" type="inkWord" rotatedBoundingBox="1331,6448 23338,5890 23383,7665 1376,8222"/>
              </emma:interpretation>
              <emma:one-of disjunction-type="recognition" id="oneOf0">
                <emma:interpretation id="interp0" emma:lang="en-AU" emma:confidence="0">
                  <emma:literal>A-perfectsquare:Eit,9116,tis,36,49,64,81,ious</emma:literal>
                </emma:interpretation>
                <emma:interpretation id="interp1" emma:lang="en-AU" emma:confidence="0">
                  <emma:literal>A-perfect square: I's 4,916,255, 36, 49, 64,81,io03</emma:literal>
                </emma:interpretation>
                <emma:interpretation id="interp2" emma:lang="en-AU" emma:confidence="0">
                  <emma:literal>A-perfect square: I's 4,916,255, 36, 49, 64181,ioo3</emma:literal>
                </emma:interpretation>
                <emma:interpretation id="interp3" emma:lang="en-AU" emma:confidence="0">
                  <emma:literal>A-perfect square: I's 4,916,255, 36, 49, 64,871,100b</emma:literal>
                </emma:interpretation>
                <emma:interpretation id="interp4" emma:lang="en-AU" emma:confidence="0">
                  <emma:literal>A-perfect square: I's 4,916,255, 36, 49, 64,831,100b</emma:literal>
                </emma:interpretation>
              </emma:one-of>
            </emma:emma>
          </inkml:annotationXML>
          <inkml:trace contextRef="#ctx0" brushRef="#br0">1012 664 2178,'0'0'96,"0"-5"20,-17 0-92,17 5-24,0 0 0,-5-10 0,5 10 76,0-9 12,11 4 1,0-5 1,-6 5-52,12 5-10,-1 0-3,0 0 0,12 5-25,-6 0 0,0 0 0,5 4-769,6 1-150</inkml:trace>
          <inkml:trace contextRef="#ctx0" brushRef="#br0" timeOffset="510.7142">1467 454 1670,'-6'-10'148,"6"10"-118,0 0-30,0 15 0,6 5 19,5-1-3,-11 10 0,0 1 0,11 4 48,0 0 10,0 5 2,0 10 0,5-6-40,-5-4-7,11 0-1,-11 0-1,0-9-7,0-1-2,0-5 0,0 1 0,0-6-8,-6-4-2,1-5 0,-6-10 0,0 0-8,0 0 0,0 0 0,0 0 0,-6-10 0,-5 0 0,-5-9 0,5-1 0,-6-4-15,1-6 2,0 1 0,-1-10 0,-5 0 5,6-5 8,-1-4-13,1-1 5,5 0 8,0 5 0,5 0 0,1 0-8,-1 5-27,6 5-5,0 0 0,6 5-1,5 5 69,0-1 15,-6 6 2,12 9 1,-6-5-10,5 10-1,1 5-1,-6 0 0,5 10 12,6 0 2,-17 0 1,6 4 0,0 1-13,0 4-4,0 6 0,-5-1 0,5 5 0,-6 1-1,1-1 0,-6 5 0,0-5-31,-6 1 0,1-1 0,-6 0 0,5-9-36,1-6-14,-12 1-2,6-5-1,0-6-129,6-4-26,-17 0-4,11-9-2</inkml:trace>
          <inkml:trace contextRef="#ctx0" brushRef="#br0" timeOffset="806.0981">1670 405 460,'33'0'20,"-22"0"5,5 0-25,0 0 0,1 0 0,5 0 0,-6 0 287,6 0 52,6 0 10,-6 0 3,5 0-180,-5 0-35,0 0-7,-6 0-2,6-4-29,-5-1-7,-1 0 0,6 5-1,-16-5-52,5-5-11,0 5-1,-1 0-1,-4-4-12,-6-1-2,0 0-1,0 0 0,0 10-11,-6-9 0,-4-6 0,-1 0 8,0 6-8,-6 4 0,1-5 0,-6 0 0,5 5-27,-5 1-1,6 4 0,-12 0 0,12 4 4,-11 1 1,16 5 0,0 5 0,0-6 9,0 6 2,5 5 0,6-1 0,0 1 12,6 4-9,-1-5 9,1 6-8,5-1 8,5-4 0,6 4 0,-5-9-8,-1 4 8,6-9 0,-6 0 10,6 4-10,-5-9 0,5 0 0,5 0 0,-16 5-1069</inkml:trace>
          <inkml:trace contextRef="#ctx0" brushRef="#br0" timeOffset="1063.7668">2207 405 1728,'0'0'38,"0"0"8,0 10 2,0 10 0,6-6-39,-1 6-9,-5-1 0,6 1 0,-1-6 104,-5 6 18,6-5 4,-6-1 1,0-4-50,0-10-9,0 0-3,0 0 0,0 0-1,0 0 0,0 0 0,0 0 0,0-15-51,-6-4-13,1-6 0,5 6 0,0-5 0,0-1 0,-6 1 0,6-1 0,0 6 0,0-1 0,0 6 0,0-1 0,0 1 0,6-1 0,-6 0 0,11 6 0,-6-1-202,6 0-43,16-9-9,-10-1-2</inkml:trace>
          <inkml:trace contextRef="#ctx0" brushRef="#br0" timeOffset="1392.4786">2640 313 1728,'0'0'76,"0"-10"16,0-5-73,0-4-19,-5-5 0,5 4 0,0-4 176,11 4 31,-6-9 6,6 0 2,-16-1-88,-1-4-18,1 0-3,-6-10-1,11 5-84,-11-5-21,0 1 0,5 4 0,1 0 0,-6 0 0,6 9 0,-6 1 0,-6 10 16,6-1 0,-5 10-1,5 1 0,0 4-24,11 5-5,0 0-1,-11 14 0,5 11-8,-5 4-1,6 10-1,5 5 0,0 5 2,0 4 1,5 1 0,1 4 0,-1 1 7,6-6 2,0 6 0,6 4 0,-1-4 13,6 9 0,-11 0 0,5 10-9,1-9 9,5-1 0,-11-5 0,5-4 0,1-15-23,-6-1-2,0-13-1,0-1 0,5 0-196,-16-9-39</inkml:trace>
          <inkml:trace contextRef="#ctx0" brushRef="#br0" timeOffset="1824.3983">2487 401 2084,'0'0'46,"0"0"10,0 0 1,0 0 1,0 0-46,16 0-12,1-5 0,5 5 0,-11-5 110,5 5 20,1-5 4,4 5 1,7-5-56,-12 5-11,1-5-3,5 5 0,0 0-28,-6 0-5,6 0-2,-6-5 0,1 5-30,-1 0-8,6-5-1,-11-4 0,6 4 23,-6 0 5,5 0 1,-5-5 0,0 1-20,-5-6 0,5 5 0,0-4 0,-6-1-10,-5 0 1,0 1 0,5 4 0,-5-5-3,-5 6-1,0-6 0,-1 10 0,1-5 1,-6 5 0,-6 5 0,6 0 0,11 0-4,-11 10-1,0-5 0,-5 10 0,5-6 3,5 6 1,-5 5 0,6-6 0,-1 6 13,6 4-11,0 0 11,6 6-10,-1-1 10,6 0 0,-5 5 8,5 0-8,5 1 8,1-6-8,-1 5 10,12-10-10,-17 1 9,5-6-9,0 1 8,6-6-8,-5 1 0,-1-10 0,6 5-14,-11-10 5,6 0-111,-6-5-21,5-5-5,0 0-570,-5-9-113</inkml:trace>
          <inkml:trace contextRef="#ctx0" brushRef="#br0" timeOffset="1971.9655">3233 210 864,'0'0'76,"0"0"-60,0 0-16,0 0 0,-6-14 244,6 14 47,0 0 9,-5 0 1,-12 0-113,17 0-24,-5 14-4,-6 6 0,11-5-75,-6 4-14,1 1-3,5-1-1,0 5-24,5 1-5,-5-1-1,6 5 0,5-4-17,0-1-4,0-4-1,5 4 0,1 0-28,5-9-6,-1 5-1,1-6 0,-5 1 20,5-5 0,-11-1 0,5-4 0,6-5-41,-11 0-5,-11 0-1,0 0 0,11-14-181,-5-1-36</inkml:trace>
          <inkml:trace contextRef="#ctx0" brushRef="#br0" timeOffset="2148.8854">3425 176 1958,'0'0'43,"0"0"9,0 0 1,5 10 3,1 0-45,5-5-11,-11-5 0,10 9 0,12-4 123,-5 0 22,-1-5 5,1 0 1,-1 0-67,6-5-12,-5 5-4,5-5 0,-17-9-39,11 9-8,1 0-1,-1 5-1,-5-5-19,-5-5-19,5 6 4,0-1 1,0 0-162,-6-5-32,1 0-6</inkml:trace>
          <inkml:trace contextRef="#ctx0" brushRef="#br0" timeOffset="2335.3871">3430-248 1382,'0'0'61,"0"0"13,0 0-59,0 25-15,0-1 0,0 0 0,6 6 261,5 4 50,-6 5 9,6 5 3,0-1-183,5 1-36,6 10-7,-5-5-1,5 4-60,-6-4-12,12-5-3,-6 5 0,-1-5-21,7-1-18,5-4 3,-6 0-1288</inkml:trace>
          <inkml:trace contextRef="#ctx0" brushRef="#br0" timeOffset="-451.6761">8 235 1728,'0'0'38,"-5"-5"8,-6-5 2,11 10 0,0 0-39,0 0-9,0 0 0,0 0 0,0 0 156,0 0 28,0 0 7,0 0 1,0 0-154,11 10-30,-11 5-8,0 9 0,5-5 52,0 6 10,6 9 2,6 5 0,-12 0-52,1 10-12,-1 4 0,1 59 0,10 64 0,1-59 0,-6-68 0,5-30 0,-5-19 0,-5 0 0,-6 15 0,5-1 0,1-4 0,-1-5 0,1 5 0,-6-5 0,-6-5 0,6 0 0,0 0 0,-11-20 0,0-9-48,0-5-13,0 0-3,-5-5 0,-1-10 0,1 0 0,10-4 0,1-1 0,-1-5 52,1 6 12,-12-1 0,12 5 0,5 6 15,5-6 5,1 0 2,5 0 0,-6 5-10,6 5-3,0 0 0,0 0 0,6 5 14,-1 0 2,6 10 1,-16 9 0,10-4 10,1 9 1,-1 15 1,0 5 0,6 4-4,-5 1-1,5 9 0,-6 1 0,-5-1-33,6 10 0,-1 5 0,1-5 0,4 5 32,-4 5-1,-6-5 0,11 10 0,-6 0-31,6 4 8,-16 1-8,10 4 0,-5-9-23,11 0-7,-11 0-2,5-6 0,-5-4 52,-5-4 9,-1 4 3,6-10 0,-5 0-60,-1-5-12,-5 1-3,6-6 0,-6-4-165,-6-1-32,-5 6-8,11-20 0</inkml:trace>
          <inkml:trace contextRef="#ctx0" brushRef="#br0" timeOffset="-272.9375">24 688 1612,'0'0'72,"0"0"14,0 0-69,0 0-17,0 0 0,0 0 0,0 0 196,0 0 36,0 0 8,17 0 0,-6 0-128,5 0-27,12 0-5,-12 0 0,12 0-39,-6 0-7,5 0-2,11 0 0,-10 0-32,5-5 0,5 5 0,0-5-852,1 5-169</inkml:trace>
          <inkml:trace contextRef="#ctx0" brushRef="#br0" timeOffset="2764.2397">4499 215 2260,'-38'-5'100,"22"-4"21,-1-1-97,-5 0-24,6 0 0,-1 6 0,1-6 89,-1 5 13,-10 5 2,11 5 1,5 5-57,-6-1-11,1 1-2,5 5-1,0-1-52,0 1-10,0-5-3,0 4 0,11 1 47,0 0 8,0-1 3,5 1 0,1-1-43,5 6-9,5-1-2,6-4 0,0-5 41,0 4 8,-6-4 2,6 5 0,0-5-39,-5-1-7,-1 1-2,1 0 0,-6 0 24,5-1 0,-5 1 0,-5 0 0,-1 4 0,1-4 0,-6 5 0,0-1 0,-6 6 0,1-5 0,-6 4 0,0-4 0,0-1 0,-6-4 0,-5 0 0,6 0 0,-6-6 0,5 1 0,-4 0 0,-1-5 0,0-5-56,5 0-6,1-4-2,5-1 0,5 0-104,1-4-20,10-1-5</inkml:trace>
          <inkml:trace contextRef="#ctx0" brushRef="#br0" timeOffset="3164.2077">4752 220 1094,'-6'0'97,"1"0"-77,5 0-20,-6-5 0,-5 5 236,0 0 43,-5 0 9,5 5 1,0 0-130,0 5-27,-5-5-4,-1 4-2,6 1-78,0 5-15,-5-1-3,10 1-1,-5 0-29,6-1 0,-1 1 0,6 4 0,-5 1 0,10-10 0,-5-10 0,6 14 0,-1 6 0,1-1 0,5 1 0,0-15 0,0-10 0,0 5 0,0 10 0,0-6 0,5 1 9,-5 0-9,-6-15 8,6 6-8,0-6 9,0-10-9,0 6 10,0-6-10,-5-4 9,-1 9-9,1-4 8,-1 4-8,1-9 0,-1 9 0,1 5 0,5 1 0,-11-1 0,5 0 0,-5 10 0,0 0 0,0 0 0,0 0 0,0 15 8,6 4-8,-6 1 13,5 4 1,-5 5 0,0 5 0,6 1-3,-1 8-1,1 6 0,-6 0 0,0 0-10,0-1 8,16 6-8,-11-5 8,-5 0 1,6-1 0,5 1 0,0 0 0,0-10-9,-6 5 0,1-5 0,10-5 0,-5-5-38,0-5-6,-5 1-2,5-11-778,5-9-156</inkml:trace>
          <inkml:trace contextRef="#ctx0" brushRef="#br0" timeOffset="3544.6965">4949 240 1958,'0'0'87,"0"0"17,-5 5-83,5-5-21,11 9 0,-6 6 0,-5-5 158,0 14 27,0-4 6,11 9 1,0-5-128,6 10-26,-12 5-5,11-5-1,6 10 3,-11-10 0,-5 1 0,10-1 0,12-5-35,-6-5 0,-17-4 0,6-1 0,-5-9 9,5-5 5,5 0 1,-16-5 0,-11-10-24,11 10-5,11-19-1,0-6 0,-11-4 15,5 0 12,12-5-3,-6-5 0,5 4-9,-5-4-17,-16 5 4,10 0 1,17 10-2,-16-1 0,-12 1 0,6 5 0,11-1-3,-5 5-1,-6 6 0,-6 4 0,-5 0 42,11 5 9,0 0 2,0 0 0,-11 15-60,6 4-12,10-9-3,1 4 0,-6 1 40,5 5 0,1-6 0,10 1 0,6-5 0,-5 4 0,-12-4 0,6 0 8,11-1-8,-6-4 0,-16-5 0,6 10 0,5 0-39,0-5-3,5-5-1,-16 0 0,0 0-182,0 0-37</inkml:trace>
          <inkml:trace contextRef="#ctx0" brushRef="#br0" timeOffset="4457.5536">5651 332 1728,'-27'-14'76,"21"4"16,6-5-73,0 1-19,0 4 0,-5-5 0,-6 6 172,5-6 32,6 5 5,-5 0 2,-12 1-104,12 9-21,5 0-4,-11-5-1,0 5-41,5 0-9,6 0-2,-5 10 0,5-6-20,-11 6-9,0 5 8,0-1-8,17 6 0,-12 4-12,-5 1 0,6 4 1,5 0-1,5 0 0,1 6 0,-6-1 0,0 0 12,5 5-13,1-15 5,4 5 8,-10-4-10,0-11 10,11 6 0,0-10-9,-11-10 9,0 0-10,0 0 10,17-5-10,5-5 10,-11-5-8,-6 1 8,6-6-8,6-4 8,-6 0 0,-11-1-9,0 1 9,5-5-9,1 4 9,-1 1-12,-5-1 12,-5 1-11,5 5 11,0-1-10,-6 10 10,1 5-16,5 1 2,5-11 1,-5 15 0,0 0 13,0 0 13,0 0-2,11 15-1,11-6-10,-16 11 0,-1 4 0,1 1 0,10-1 0,-5 0 8,-6 6-8,1-1 0,-1 0 0,6 0 0,-5-4 0,5-6 0,-17 6-19,12-11-2,5 1-1,0-5 0,-17 4-27,6-14-6,0 0-1,0 0 0,0 0-4,11-14-2,-11-6 0,6 1 0,10-6-1,-16-4 0,-11 0 0,11-1 0,6 1 71,-1-5 15,1 10 2,-12-1 1,-5 1-26,0 0 8,11-1-8,0 1 0,-16 9 33,10 1 2,12-1 0,-6 5 0,-6 5 21,6 5 5,0 0 1,6-9 0,-6 9 4,0 0 1,0 0 0,16 9 0,1 1-54,-1 5-13,-16-1 0,6-4 0,21 0 34,-5 0 4,-17-1 1,6 1 0,-11-10-15,17 10-4,5-5 0,-6 4 0,-16-9-6,11 10-2,17-10 0,-6 5 0,-22-5-12,16 5-8,6-5 8,-6-5-13,6 0 29,-5 5 5,-17 0 2,11-10 0,16 6-3,-16-6 0,-11 10 0,6-10 0,10-5-3,-10 1-1,-1-1 0,-10 1 0,-1-6-7,6 1-1,6-1-8,-12 5 12,-16 1-12,11-1 11,11 1-11,-5-1 10,-12 10-10,1 0-9,10 0 9,6 5-13,0 0 13,-11 10 0,-5 0 0,16 4-9,11 11 9,-6-1-13,-16 1 5,6 4 8,16 0-12,-6 0 12,1 5-10,-1 1 10,-5-6 0,11 5 0,11-5-8,-5 0 8,-12 1 0,12-6-11,10-4 11,0-1-10,1-4-27,5-1-6,-6-4-1,12 0-829,4-10-167</inkml:trace>
          <inkml:trace contextRef="#ctx0" brushRef="#br0" timeOffset="4746.8782">6962 259 1670,'0'0'148,"0"0"-118,0 0-30,0 0 0,-6 5 104,6-5 16,0 0 2,0 0 1,0 0-123,0 0-22,0 0-6</inkml:trace>
          <inkml:trace contextRef="#ctx0" brushRef="#br0" timeOffset="4888.3515">7198 605 1670,'0'-39'74,"0"30"15,5-6-71,-5 10-18,0 5 0,0 0 0,17-5 111,-6 5 18,0-5 4,5 0 1</inkml:trace>
          <inkml:trace contextRef="#ctx0" brushRef="#br0" timeOffset="5787.8086">8470-102 2034,'0'-29'44,"-6"5"10,1 4 2,-1 6 1,6 14-45,-5-10-12,-6-5 0,6-4 0,-6 9 139,-6 0 25,6 1 6,0-1 1,-5 0-137,5 5-34,-6 0 0,1 5 0,-1 0 0,1 0 0,5 5 0,-5 5 0,5 0 0,-6 9 0,6 6 0,0-6 0,6-4 12,-1 9-12,1 0 12,5-9-12,0 5 0,0-6 0,5 1-15,1-1 5,-1 1 10,1 0-8,5-1 8,0 1-8,0-5 8,5 4 0,0-4 0,1 0-8,-6 0 8,5-1 0,-5 1 0,0 0-8,0 0 8,6-1 16,-12 6-4,6-5-1,-11-10-11,11 14-12,0 1 2,-5 4 1,-6-4 9,0 5 0,0-1 8,-6 1-8,-5-1 8,6 1-8,-1-1 10,-5-4-10,0-6 0,0 6 0,6-5 0,5-10 0,-6 10-8,6-10 8,0 0-12,0 0 12,0 0-20,-11-10 2,6 5 1,-1-5 0,1 0 34,5 1 7,0-6 2,-6 0 0,6 6-72,0-1-14,0 5-4,0-5 0,0 1 52,6 4 12,-1-5 0,1 0 0,-1 5 24,-5 5 7,11-5 1,0 1 1,-11 4-19,11 4-4,0 1-1,0 5 0,-5 0-9,5 4 8,-6 6-8,1 4 8,-1 1 0,1 4-8,-6 10 12,5 0-4,-5 0-8,6 5 0,4 5 0,-4-1 8,5-4-8,5-5 0,-5 0 0,6-5 0,-1-9 0,6 4 0,-5-10 0,-1 1 0,6-10 0,-6-1 0,1 1 0,-1 0 0,1-5 0,-1 0-9,1-15 9,-1 0 0,1 0-38,-6-4-1,5-1 0,-5 1 0,0-1-182,0-5-37</inkml:trace>
          <inkml:trace contextRef="#ctx0" brushRef="#br0" timeOffset="6114.3288">8892 50 1728,'0'0'76,"0"0"16,0 0-73,0 0-19,0 0 0,0 0 0,0 0 134,0 0 23,0 0 5,0 0 1,0 0-71,6 4-13,-1 11-3,1 0-1,-1 4-47,1 1-8,-1-6-3,1 6 0,-1-1-17,1 6 0,5-6 0,-6 6 0,6-6-62,0 5-10,0 1-1,-6-6-664,6-4-133</inkml:trace>
          <inkml:trace contextRef="#ctx0" brushRef="#br0" timeOffset="6337.2242">9391 527 1267,'0'-29'56,"0"29"12,0 0-55,0 0-13,0-5 0,0 5 0,0 0 252,0 0 47,0 0 9,0 0 3,0 0-180,0 25-36,0 14-7,0 0-2,0-5-48,6 10-10,5-10-1,-11 5-1,0 5-16,5-1-10,1-4 12,-1 0-12,1 0-26,5-4-12,-6-6-2,6-10-768,0-4-154</inkml:trace>
          <inkml:trace contextRef="#ctx0" brushRef="#br0" timeOffset="7534.143">9797-67 1209,'0'0'108,"0"0"-87,-5-10-21,5 0 0,0 10 149,0 0 26,-6-5 5,6 5 0,0 0-28,0 0-7,-5-14-1,5 14 0,0 0-83,0 0-17,0 9-3,-6 6-1,6 0-28,6 9-12,-6-9 8,0 4-8,5 5 0,1-4 0,-1-1 0,6 1 0,0-1 0,0 1 0,0-1 0,0-4 0,5 5 0,1-6 0,-1 1 0,6-5 0,-5 4 25,5-4 7,0 0 0,-6-1 1,0-4-78,6 0-16,-5 0-3,5 0-1,-6-5-59,-5 0-11,-11 0-2</inkml:trace>
          <inkml:trace contextRef="#ctx0" brushRef="#br0" timeOffset="7741.8612">9984-111 1267,'-11'24'28,"11"-24"5,0 0 2,0 0 1,0 0-36,0 0 0,0 0 0,0 10 0,0 0 131,0 4 19,5 6 4,1-1 1,-6 1-43,5 4-9,6-4-2,-6 4 0,1 5-46,5 5-10,-6-4-1,1 4-1,-1-5-18,6 5-3,-5 0-1,5 10 0,0-10-6,0 5-2,0 0 0,0-5 0,0 0-72,5 1-14,-5-6-3,6-5-944</inkml:trace>
          <inkml:trace contextRef="#ctx0" brushRef="#br0" timeOffset="7948.7353">10548 366 633,'0'0'28,"-5"-9"6,5 9-34,0 0 0,0 0 0,0 0 0,0 0 291,0 0 51,0 0 10,5 14 3,1 1-215,-6 4-42,5 6-9,-5 4-1,6 10-49,-6 5-10,5-5-1,1 5-1,-1-5-27,1 0 8,-1-5-8,1 5 0,5-20-97,0 6-25,-6-6-5</inkml:trace>
          <inkml:trace contextRef="#ctx0" brushRef="#br0" timeOffset="8388.3614">10899-214 1267,'-5'-24'56,"-1"14"12,1 0-55,-1-4-13,-5-1 0,1 1 0,4 4 231,1 0 43,-1 0 9,-5 1 1,6 4-164,5 5-32,0 0-8,0 0 0,-17 5-48,6 4-10,0 1-2,0 10 0,0-1-20,6 1 0,-6 4 0,11 5 0,-6 0 13,1 1-1,5-6-1,0 5 0,5 1-11,1-11 0,-6 1 0,11-1 0,-6-4 0,1-6 0,5-4-11,0 5 11,0-10-11,-11 0 11,11 0-13,0 0 5,0-5-4,0-5-1,0 1 0,-6-1 0,6-5 1,0-9 0,5 4 0,-5 1 0,0-1-21,0 6-4,-5-1-1,-1 5 0,1-4 50,-1 4 11,6 0 1,0 5 1,-11 5-25,0 0 0,0 0 0,0 0 0,11 10 0,-5 0 8,-1 5-8,1-1 0,-1 6 10,1-1-10,5 6 12,-6-1-12,-5 0 8,5 1-8,1-6 0,5 6 0,0-6 8,-6 1-8,6 4 0,0-9 0,0 4-8,-5 5-6,5-9-1,-6 0 0,-5-15-129,11 9-25,0 1-6,6-5-757</inkml:trace>
          <inkml:trace contextRef="#ctx0" brushRef="#br0" timeOffset="8585.8527">11398 118 1616,'0'0'72,"0"0"14,0 0-69,0 0-17,0 0 0,0 0 0,6 10 116,-1 4 20,-5 6 4,6-1 1,-1 6-61,1-1-12,-6 5-2,5 0-1,1 6-38,-1 8-8,1 6-2,-1-5 0,1 5-35,5 0-7,0-6-2,0-4-1021</inkml:trace>
          <inkml:trace contextRef="#ctx0" brushRef="#br0" timeOffset="9042.8141">11755-326 1486,'0'0'66,"0"0"14,0 0-64,0 0-16,0 0 0,0 0 0,0 10 92,5 5 15,-5 4 3,6 1 1,-1 4-52,1 5-11,-1 5-1,6 5-1,0 10-18,0 0-3,0-5-1,0-10 0,0 5-13,-5-5-3,5 0-8,0-5 12,0 1-4,-1-6 0,1 0-8,6 1-640,-1-11-134</inkml:trace>
          <inkml:trace contextRef="#ctx0" brushRef="#br0" timeOffset="9342.0514">12166-160 1324,'0'0'118,"0"0"-94,0 0-24,-11 10 0,11-10 145,0 9 25,-5 6 5,5 5 1,0 4-48,0 0-8,0 1-3,0 4 0,0 5-56,5 0-11,1 0-2,5 0-1,-6 1-15,6-1-4,-5 0 0,5-10 0,-6 5-28,6-9 0,6-1 0,-7 1 0,1-5 0,-5-6 0,-6-9 0,11 5 0,0 0 36,-11-5 2,11-5 0,-6-5 0,6-4-24,-5 4-5,-1-5-1,1 1 0,-6-1-8,0 1 0,0-1 0,-6 5 8,-5 0-8,6 6 0,-6-6 0,0 5 0,5 0-13,-5 5-5,0 0-1,0 5 0,6 0-41,-6 5-8,6-1-1,-1 1-1,6 5-58,0-6-12,0-9-3</inkml:trace>
          <inkml:trace contextRef="#ctx0" brushRef="#br0" timeOffset="9521.4283">12610 420 1897,'0'0'84,"0"0"17,0 0-81,0 0-20,0 0 0,0 15 0,0 4 120,0 1 20,-5 14 4,5 0 1,0 0-56,0 5-11,0 0-2,5 0-1,-5-5-75,6 10 0,-1-5-12,6-5 1,0 0-69,6-9-13,-1-1-3</inkml:trace>
          <inkml:trace contextRef="#ctx0" brushRef="#br0" timeOffset="9966.1888">12907-67 1832,'0'-35'81,"5"16"17,1-1-78,-1 6-20,6-6 0,0 6 0,0-6 134,5 6 23,1-1 5,-1 5 1,1 0-82,-6 1-16,5 4-3,-5 5-1,0 0-21,0 0-5,0 10-1,0 4 0,-6-4-16,6 14-3,-11 1-1,6 9 0,-12-5-14,6 10 0,-5 0-12,-6 0 12,6 0-38,-1 0-1,1-5 0,-1 5 0,1-10 7,-1 1 0,1-1 1,5-5 0,0 1-2,0-1-1,0-9 0,5 4 0,-5-4 21,6-1 4,-1-4 1,-5-10 0,6 10 8,5-5-12,-1 0 12,1-5-12,-11 0 12,17-5 0,-6 5 8,5-10-8,-5 0 8,0 1-8,0-6 8,6 5-8,-1 0-15,1-4-7,-6-6-2,5 1-1016</inkml:trace>
          <inkml:trace contextRef="#ctx0" brushRef="#br0" timeOffset="10186.6442">13411-272 1836,'0'0'40,"0"0"9,0 0 2,11-10 0,-11 10-41,17-10-10,-1 1 0,0 4 0,1-5 80,-6 5 15,5 0 2,1 0 1,-6-4-61,0 4-12,0-5-2,0 10-1,-11 0-33,0 0-6,11-5-2,-11 5 0,0 0-191,0 0-38</inkml:trace>
          <inkml:trace contextRef="#ctx0" brushRef="#br0" timeOffset="10475.6125">13395-199 576,'0'0'51,"0"0"-41,-6 5-10,6-5 0,-5 5 238,-1 0 46,-5 4 8,11-4 3,0-5-154,-5 15-30,-1-5-7,6 9 0,0-4-37,0-1-7,0 6-2,6-1 0,-1-4-20,1 4-4,5-4-1,0 5 0,0-6-8,0 6-1,0-6-1,5 6 0,-5-10-23,5-1 0,1 6 0,-1-5 0,6-1 36,-5 1 4,-6 0 0,5 0 0,1-5-16,-6-1-2,-6 1-1,12 5 0,-12-5-1,-5-5 0,0 0 0,0 0 0,5 10-29,-5-10-7,0 0 0,0 14-1,0-14 65,-5 15 14,5-15 2,-5 15 1,-6-6-45,5 1-10,-5 0-2,6 0 0,-6-1-20,0-4-5,0 5-1,0 0 0,11-10-149,0 0-29,0 0-7</inkml:trace>
          <inkml:trace contextRef="#ctx0" brushRef="#br0" timeOffset="10665.0852">13932 435 2188,'0'0'48,"0"0"11,0 0 1,0 0 1,0 0-49,0 0-12,0 0 0,11 14 0,-11-4 105,6 14 19,-6 6 3,5 4 1,-5-5-52,6 5-9,-6-5-3,0 6 0,5-1-52,-5 10-12,0-10 0,0 0 0,5 0-52,-5-10-8,0 6-2,6-11-1153</inkml:trace>
          <inkml:trace contextRef="#ctx0" brushRef="#br0" timeOffset="11581.9887">14398-209 864,'0'0'38,"0"0"8,0 0-37,0 0-9,0 0 0,0-5 0,6-4 210,-6 9 40,0 0 8,5-10 2,6 0-120,0 5-23,0-5-5,0 6 0,0-6-39,6 0-7,-1 0-2,-5 5 0,5-4-23,-5 9-5,-11 0 0,6 0-1,-6 0-22,11 0-4,-6 9-1,1 6 0,-6-15-8,0 15 0,0 4 0,-6-4 8,6 4-23,-5 6-5,-1-1 0,1-4-1,-1-1-17,-5 1-3,11-6-1,-5 6 0,5-11 2,0 6 1,0-15 0,5 10 0,-5-10 15,0 0 4,0 0 0,11 10 0,0-1 20,6 6-11,-6-5 11,5-1-8,-5 1 8,0-5 0,0 5 0,0-5 0,0 4 20,0-4 0,-11-5 0,11-5 0,0 1 9,-11 4 2,5 14 0,1 6 0,-6-6-7,0 1-2,5 0 0,-5-1 0,0 6-10,-5-11-1,-1 11-1,1-1 0,-1-4-10,1 0 8,-6-1-8,6 1 8,-6 0-8,0-1 0,-6 1 0,1-5 8,-1-1-8,6 1-11,0 0 3,-5-5 0,-1-5-35,6 0-6,0-5-2,6-5 0,-1 5-178,1-9-36</inkml:trace>
          <inkml:trace contextRef="#ctx0" brushRef="#br0" timeOffset="11903.402">14925-267 1652,'0'0'73,"-6"-5"15,6 0-70,0 0-18,-5 0 0,5 5 0,0 0 120,0 0 21,-6 5 4,6-5 1,-11 10-54,6 0-12,-6 14-1,5-5-1,6 6-41,-5 4-8,5 0-1,-6 10-1,6 0-17,0 0-10,6-5 12,-1 5-12,1-4 0,5-1 0,-6 5 0,6-10 0,0 0 0,6 0 0,-6-9 0,5 4 0,6-4 0,-6-6 0,1 1 0,-1-10 0,1 0 0,-6-10 0,5 5 0,1-5 0,-6 5 23,0-10-3,0 1 0,-6 4 0,-5 5-20,0 0-15,11-10 3,-5 5 0,-12-5 12,1 1-9,-1 4 9,-5 0-8,0 0-32,0 5-7,-5 5-1,-1 0 0,6 0-12,-5 4-4,5 1 0,-6 0 0,12-5-148,5-5-29,-11 19-7,11-19 0</inkml:trace>
          <inkml:trace contextRef="#ctx0" brushRef="#br0" timeOffset="12089.6521">15424 362 979,'0'0'43,"0"0"9,5 14-41,1 1-11,-6-5 0,5 9 0,1-4 265,-6 9 51,5 15 11,-5 5 1,6-5-187,-6 0-37,0 5-8,5-5-2,-5 0-52,6 10-10,-6-6-3,5 1 0,-5 0-29,6-5 0,5-10-13,-6 1 4,-5-6-183,6-5-37</inkml:trace>
          <inkml:trace contextRef="#ctx0" brushRef="#br0" timeOffset="12397.5908">15758-326 1497,'0'0'133,"0"0"-106,0 0-27,0 0 0,-5 10 126,-1 0 20,-5 4 4,6 1 1,-1 4-46,1 11-9,5-6-1,0 5-1,0 1-66,0-1-14,0 5-2,5-5-1,6-4 14,-5-1 3,5-5 1,-6 1 0,6-1-20,-5-9-9,10 5 8,-5-5-8,6-6 8,-1 1-8,-5 0 0,5 0 8,1-5-8,-6 0 10,5 0-10,1 0 10,-1-5-10,-5 0 0,0 0 0,6 1 0,-1-1-28,1 0-10,-6-5-2,0 0-1,-1 1-137,1 4-27</inkml:trace>
          <inkml:trace contextRef="#ctx0" brushRef="#br0" timeOffset="12606.3154">15956-175 1602,'0'0'71,"0"0"14,0 0-68,0 0-17,0 5 0,0 5 0,5 5 126,-5-1 22,0 1 4,0 4 0,0 1-62,0-1-13,0 6-2,6-1-1,-1 5-8,-5 1-2,0-11 0,6 5 0,-1 6-49,1-6-15,-1 0 0,1 1 8,5-11-8,0 6 0,0-5 0,-6 4 0,0-9-52,6 0-11,11-1-2,-5-4-1050</inkml:trace>
          <inkml:trace contextRef="#ctx0" brushRef="#br0" timeOffset="13004.4422">16411-267 1843,'0'0'81,"0"-5"18,-6-5-79,1-5-20,-1 6 0,1-1 0,-1 0 148,1 0 27,0 1 5,-1-1 0,6 10-95,0 0-19,-11 0-4,6 0-1,-6 10-36,0-1-7,5 6-2,1 0 0,-1 4-16,6 1 0,0 4 0,0 0 0,0 1 0,0 4 0,6-5 0,-1 1 0,1-6-9,5 1 1,-6-1 0,1-4 0,5-5-8,-6 4-2,-5-14 0,0 0 0,0 0 4,16 0 1,-5-5 0,0 1 0,-5-6 13,-1-5-11,6 1 11,0-6-10,-5 5 10,-1-4-8,1 4 8,5 1-8,-6-6 8,1 6 0,-1-1 0,1 0-8,-1 6 8,-5 9 0,0 0 0,0 0 0,0 0 0,11 9 0,0-4 0,-5 10 0,-6-1 15,5 6-2,1-1 0,-1 6 0,-5-1-5,6-4 0,-1-1-8,0 1 12,1 9-12,-1-5 0,1 1 0,-1-1 0,1-4-20,5 4-6,-6-5-2,1 6 0,5-11-214,-6 6-43</inkml:trace>
          <inkml:trace contextRef="#ctx0" brushRef="#br0" timeOffset="13204.1919">16976 220 1728,'0'0'76,"0"0"16,0 0-73,0 0-19,0 0 0,0 0 0,0 0 156,0 15 28,5-5 6,1 9 1,-6-4-103,5 9-21,1 0-4,-1-4-1,-5 4-47,0 6-15,6-6 8,-6 10-8,0 10 8,5 0-8,1 0 12,-1-5-800,1-10-159</inkml:trace>
          <inkml:trace contextRef="#ctx0" brushRef="#br0" timeOffset="13717.0362">17584-175 288,'0'0'25,"0"0"-25,0 0 0,0 0 0,0-5 274,0 5 50,0 0 9,0 0 3,0 0-146,0 0-29,0 0-5,0 0-2,-5 10-93,0 5-18,-1-1-4,1 11-1,-1-1 12,6 1 2,-5 9 1,5 0 0,5 0-31,1 5-6,-1 0-2,1-5 0,4 5-6,1-5-8,-5 5 11,10-5-11,-5-9 0,6 4 0,-6 0-15,5-4 5,1-6 22,-6-4 4,0-10 0,0-1 1,5 1-17,-5 0 10,-11-5-10,11-5 8,0-4-8,5-6 8,-10 0-8,5 1 8,-6-6-8,1 6 0,-1-1 0,-5-5 8,-5 11-8,-1-6 0,6 5 0,-5-4 0,-6 9 0,0 0-14,11 5 3,-11 0 1,5 0-34,-10 0-6,0 5-2,-1 0 0,6 9-48,0-4-11,0 0-1</inkml:trace>
          <inkml:trace contextRef="#ctx0" brushRef="#br0" timeOffset="14004.9976">18051-92 1267,'0'0'112,"0"0"-89,0 0-23,0 0 0,0 0 160,0 0 28,0 0 6,0 0 1,0 0-70,0 0-13,-6 10-4,1 5 0,5-1-72,-6 1-14,6 4-3,0 1-1,6-1-18,-1 1 0,1-1 0,-1 1 0,6-1 0,-5 1 0,5-6 0,5 1 0,-11-5 0,12 0 0,-6-1 0,0 1 0,0-5 0,0 0 10,0-5-2,5 0 0,-5 0 4,0 0 0,0-10 0,0 10 0,6-5-12,-12-5 8,6 1-8,0-1 8,0 5-44,-6-5-10,6 1-2,-5-1-1016</inkml:trace>
          <inkml:trace contextRef="#ctx0" brushRef="#br0" timeOffset="14267.886">18232-126 518,'0'0'23,"0"0"5,0 0-28,0 0 0,0 0 0,0 0 0,-6 10 374,6 4 70,-5 1 13,5 0 3,0-1-270,0 11-54,0-1-12,0 0-1,0 1-59,0 4-11,5 0-2,1 1-1,-1-1-28,-5 0-6,6-5 0,-1 6-1,6-6-15,0 0 0,-6-4 0,1 4 0,5-4-50,0-1-3,0-4-1,0 0-755,0-6-151</inkml:trace>
          <inkml:trace contextRef="#ctx0" brushRef="#br0" timeOffset="14415.4922">18676 235 2008,'0'0'89,"0"0"19,0 0-87,0 0-21,0 0 0,5 10 0,-5-10 155,0 14 26,0-4 6,0 9 1,0 1-108,6-1-20,-6 6-5,0-1-1,5 5-43,1 6-11,-6 4 0,5 0 0,1 0-88,5 0-20,-6-5-4</inkml:trace>
          <inkml:trace contextRef="#ctx0" brushRef="#br0" timeOffset="15879.3477">19164-189 460,'0'-15'41,"-6"5"-33,1 1-8,5 9 0,0 0 216,0 0 40,-11-10 9,5 5 2,6 5-138,-10 0-27,-1-5-6,5 0 0,-5 5-54,11 0-10,-5 10-3,-6-5 0,11-5-16,-6 10-3,6-10-1,-5 9 0,5-9-1,0 0-8,0 0 12,0 0-4,-6 15-8,6 0 0,0-15 9,6 14-9,-1-4 8,-5 5-8,0-15 8,11 14-8,0 1 0,0-1 8,0-4-8,0 5 0,5-1 11,-5 6-3,0-5 0,6-1 0,-12-4-8,6 5-11,0-1 3,0 1 0,0-1 8,-5 1 0,-1 0 0,-5-1 0,6 1 0,-6-5 0,0 4 0,-6 1 0,6-15 0,0 10 0,-5-1 0,-6 6 0,5-5 0,1 0 0,-6-1 0,5-4 0,-5-5 0,0 5 0,0-5 0,6 0 0,-12 0 0,6-5 0,6 5 0,5 0 0,-11-5 20,6 0 7,-6-4 1,5-1 0,6 0-14,0 0-2,-5-4-1,10-1 0,-5-4 1,6 4 1,-1-4 0,1 4 0,-1-5-5,1 6 0,-1-6-8,0 6 12,6-11-1,0 6-1,0-1 0,0 1 0,0-1-1,0 1 0,0-6 0,6 6 0,-6 4-28,0 1-5,0 4-2,0-5-943</inkml:trace>
          <inkml:trace contextRef="#ctx0" brushRef="#br0" timeOffset="16233.3677">19542-267 979,'0'0'87,"0"0"-70,0 0-17,0 0 0,0 0 186,0 0 34,0 0 6,0 0 2,11 5-75,0 4-14,0 1-3,-5 5-1,-1-1-57,1 11-11,-1 4-3,-5 5 0,6 0-21,-1 0-5,-5 0-1,6 5 0,-6 0-9,0-4-1,5-1-1,6-5 0,-11-5-26,6-4 0,-1-1 8,6 1-8,-6-1-29,6 1-8,-5-1-2,-6-19 0,0 0-199,16 10-40</inkml:trace>
          <inkml:trace contextRef="#ctx0" brushRef="#br0" timeOffset="16477.4961">19965 318 2278,'0'0'50,"0"0"10,5 9 3,1 6 1,-6 5-51,5-1-13,-5 1 0,6-1 0,-1 10 74,-5-4 12,5-1 2,-5 10 1,0-5-62,6 6-13,-6-6-2,5 0-1,-5 0-21,0-9-4,6 4-1,-1-9-757,1 4-152</inkml:trace>
          <inkml:trace contextRef="#ctx0" brushRef="#br0" timeOffset="17770.4781">20475-160 691,'0'0'61,"0"0"-49,0-5-12,0 5 0,-6-5 241,1 0 46,-1 0 9,6 5 1,0 0-135,0 0-27,0 0-6,0 0-1,0 0-74,0 0-15,-5 15-3,5 9-1,0-4-23,0-1-12,5 6 12,-5-1-12,6 1 0,5-6 0,-11 5 0,5 1 0,6-11 8,-5 6-8,-1-5 0,1-1 0,-1-4-26,6 0-12,-6-1-2,-5-9-640,17 5-128</inkml:trace>
          <inkml:trace contextRef="#ctx0" brushRef="#br0" timeOffset="18090.8471">20793-184 576,'0'0'51,"0"0"-41,0 0-10,-11 14 0,5-4 229,6 0 44,-5 4 9,-1 1 2,6 4-147,-5 1-29,5 4-5,0 1-2,5-1-57,1 0-12,-1 1-3,-5-1 0,6 1-1,5-6-1,-6-4 0,6-1 0,-5 1 1,5-5 1,0-1 0,0-4 0,5 0-6,0-5-2,1 0 0,-1-5 0,1 0 3,-1-4 0,1-6 0,-1 5 0,1-9-7,-1-6-1,-5 1 0,5-5 0,-5 4-8,-5 1-8,-1-5 12,1 4-12,-6-4 10,-6 5-10,1-1 8,-1 1-8,-10 5 8,0 4-8,-1-5 8,1 6-8,-6-1 0,0 5-17,0 6 2,0-1 1,0 5-36,6 0-7,-6 5-2,5 4 0,1 6-30,5 0-7,0-6 0</inkml:trace>
          <inkml:trace contextRef="#ctx0" brushRef="#br0" timeOffset="18433.0888">21248-262 288,'0'0'25,"0"0"-25,0 0 0,0 0 0,0 0 343,0 0 63,0 0 13,-11 0 2,5 0-222,-5 4-45,0 1-9,6 5-1,0 0-79,-1 4-15,1 6-3,-1 4-1,6 1-26,0-1-4,0 5-2,0 1 0,6-1-14,-6-5 0,11 1 0,-1-1 0,1-5 0,0 6 0,6-11 0,5 1 0,-11-5 0,-11-10 0,22 5 0,-22-5 0,22 5 0,-22-5 8,22-5-8,0-5 12,-6-5 0,0 6 0,-5-11 0,0 1 0,0-1-2,0-4-1,-5-6 0,-1 1 0,1 5-9,-6-1 10,0 1-10,-6 0 10,-5-1-10,0 1 8,0 4-8,0 1 8,0 9-27,-5-4-5,0 4-2,-1 0 0,1 5-168</inkml:trace>
          <inkml:trace contextRef="#ctx0" brushRef="#br0" timeOffset="18901.0362">21588-555 518,'0'0'23,"5"-5"5,6-5-28,-5 1 0,5-1 0,0 0 0,0 5 329,0-4 61,0-1 12,0 5 2,0 0-228,-11 5-47,11-5-9,-11 5-1,11 0-50,-11 0-9,0 0-3,0 0 0,11 10-20,-6 5-4,-5-1-1,5 1 0,-5 4-12,-5 1-4,5-1 0,-5 6 0,-1 4-16,6-5 0,-5 1 0,5-1 0,0 0 0,0 1-11,5-1 11,1-4-10,-1-1-6,0 1-2,6-1 0,-5-9 0,5 5-2,0-6 0,0-9 0,-11 0 0,5 10 0,-5-10 0,17 5 0,-1-5 0,1 0-12,5 0-2,-11 0-1,5 0 0,-5 5 35,-11-5 20,11 0-2,5 5-1,-5 9-26,0-4-6,0 5-1,0 4 0,-5-4 7,5 4 1,-6-4 0,1 4 0,-6 1 8,0 4 0,0-4 8,5-6-8,-5 6 27,0-1 1,0-4 0,6 5 0,-1-11 1,-10 6 1,-1 0 0,-5 4 0,6-4-2,-6-6 0,0 6 0,-6 0 0,1-1-3,-6-4-1,0 0 0,-5 4 0,-1-4 12,1 0 3,-1-5 0,1 0 0,0 4-39,-1-4-15,-5 0 1,6-5 0,-1-5-38,1 5-8,-6-9-2,-5 4-1162</inkml:trace>
        </inkml:traceGroup>
      </inkml:traceGroup>
    </inkml:traceGroup>
    <inkml:traceGroup>
      <inkml:annotationXML>
        <emma:emma xmlns:emma="http://www.w3.org/2003/04/emma" version="1.0">
          <emma:interpretation id="{2EFA545D-BE75-46A4-9498-4A817C0BAA65}" emma:medium="tactile" emma:mode="ink">
            <msink:context xmlns:msink="http://schemas.microsoft.com/ink/2010/main" type="paragraph" rotatedBoundingBox="1520,8243 15254,7753 15313,9394 1579,988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807FB41-A87F-498B-96B6-371650D76AA9}" emma:medium="tactile" emma:mode="ink">
              <msink:context xmlns:msink="http://schemas.microsoft.com/ink/2010/main" type="inkBullet" rotatedBoundingBox="1531,8544 2530,8508 2563,9414 1563,9450"/>
            </emma:interpretation>
            <emma:one-of disjunction-type="recognition" id="oneOf1">
              <emma:interpretation id="interp5" emma:lang="en-AU" emma:confidence="0">
                <emma:literal>Be</emma:literal>
              </emma:interpretation>
              <emma:interpretation id="interp6" emma:lang="en-AU" emma:confidence="0">
                <emma:literal>By</emma:literal>
              </emma:interpretation>
              <emma:interpretation id="interp7" emma:lang="en-AU" emma:confidence="0">
                <emma:literal>B</emma:literal>
              </emma:interpretation>
              <emma:interpretation id="interp8" emma:lang="en-AU" emma:confidence="0">
                <emma:literal>Br</emma:literal>
              </emma:interpretation>
              <emma:interpretation id="interp9" emma:lang="en-AU" emma:confidence="0">
                <emma:literal>B.</emma:literal>
              </emma:interpretation>
            </emma:one-of>
          </emma:emma>
        </inkml:annotationXML>
        <inkml:trace contextRef="#ctx0" brushRef="#br0" timeOffset="20524.1133">288 2107 1152,'-22'-5'51,"5"0"10,6 0-49,0 0-12,0-5 0,0 1 0,6 4 117,5 5 21,-11-5 4,11 5 1,0 0-43,0 0-9,0 0-2,0 0 0,0 10-57,5 9-11,1 1-2,5 9-1,-6 5 16,6 0 3,0 0 1,0 5 0,6 5-30,-12-10-8,6 0 0,-5-4 0,5-1 0,-6-5 0,-5-4 0,6-1 0,-6-9 0,0-10 0,0 0 0,0 0 0,0 0 0,0 0 0,-11-10 0,0 1 0,5-6 0,-5-9 0,6-6 0,5-9 0,-17 5 0,12-10 0,-1 5 0,6-5 0,0 1 0,6 4 0,-6 0 0,5 0 0,1 4 0,5-4 0,-6 0 0,6 0 0,0 5 0,0 5 9,6 0-9,-12 9 10,6 1-1,11 4 0,-17 10 0,-5 5 0,0 0-1,0 0-8,11 5 12,-5 10-4,-1 4 4,1 6 0,-6-1 0,0 10 0,0-5-12,-6 1 12,6-1-12,-5 0 12,5-4-12,-6-1 0,6-5 0,0 1 8,0-1-8,-11-4 0,11 0 0,-5-1 0,5-4 0,0-10 0,-11 10 0,11 0 8,0 4-8,0-14 0,0 10 0,0 0 0,0-10 0,0 9 8,11 1-8,-11 0 8,16 0-8,-5-1 12,6 1-12,-1 0 12,1 0-12,5-5 8,0 4-8,5 1 8,-11-5 2,6 0 0,0 5 0,0-1 0,-5-4 3,-1 5 1,1 0 0,-6-1 0,0 6 0,-6 0 0,1-1 0,-1 1 0,1 4 15,-6-4 3,-11 5 1,5-1 0,1 1-33,-1-1 0,-10-4 0,5 4 0,-6-4 8,-5-1-8,6 1 9,-6 0-9,5-6 11,-10 1-11,5-10 12,0 0-12,0-14 0,0 4 0,0 10 0,6 0-12,-1-10-33,1 5-7,5-5 0,6-4-1,5-1-72,-6-4-15,6-1-2,6 1-505,-1-1-101</inkml:trace>
        <inkml:trace contextRef="#ctx0" brushRef="#br0" timeOffset="20730.9232">754 2214 1688,'11'15'37,"0"-1"8,0-4 2,5 5 0,6-6-38,-11 6-9,6 0 0,10-1 0,-16-4 99,16 5 17,-10-6 4,5 6 1,-6-10-82,6 5-17,0-6-3,0 6-1,-6 10 12,6-20 2,6 14 1,-12 1 0,1-5-33,5-1-20,-6-9 2,12 5-991</inkml:trace>
      </inkml:traceGroup>
      <inkml:traceGroup>
        <inkml:annotationXML>
          <emma:emma xmlns:emma="http://www.w3.org/2003/04/emma" version="1.0">
            <emma:interpretation id="{5C20C45E-7FC5-4F0F-A3BF-A621D818087D}" emma:medium="tactile" emma:mode="ink">
              <msink:context xmlns:msink="http://schemas.microsoft.com/ink/2010/main" type="line" rotatedBoundingBox="2998,8191 15254,7753 15313,9394 3057,9832"/>
            </emma:interpretation>
          </emma:emma>
        </inkml:annotationXML>
        <inkml:traceGroup>
          <inkml:annotationXML>
            <emma:emma xmlns:emma="http://www.w3.org/2003/04/emma" version="1.0">
              <emma:interpretation id="{B4DCCB19-C6BC-4904-94AA-0D15822AB8BD}" emma:medium="tactile" emma:mode="ink">
                <msink:context xmlns:msink="http://schemas.microsoft.com/ink/2010/main" type="inkWord" rotatedBoundingBox="2998,8191 5371,8106 5421,9511 3049,9595"/>
              </emma:interpretation>
              <emma:one-of disjunction-type="recognition" id="oneOf2">
                <emma:interpretation id="interp10" emma:lang="en-AU" emma:confidence="0">
                  <emma:literal>perfect</emma:literal>
                </emma:interpretation>
                <emma:interpretation id="interp11" emma:lang="en-AU" emma:confidence="0">
                  <emma:literal>perfeel</emma:literal>
                </emma:interpretation>
                <emma:interpretation id="interp12" emma:lang="en-AU" emma:confidence="0">
                  <emma:literal>Perfect</emma:literal>
                </emma:interpretation>
                <emma:interpretation id="interp13" emma:lang="en-AU" emma:confidence="0">
                  <emma:literal>perfeil</emma:literal>
                </emma:interpretation>
                <emma:interpretation id="interp14" emma:lang="en-AU" emma:confidence="0">
                  <emma:literal>perfee1</emma:literal>
                </emma:interpretation>
              </emma:one-of>
            </emma:emma>
          </inkml:annotationXML>
          <inkml:trace contextRef="#ctx0" brushRef="#br0" timeOffset="21224.5359">1708 2307 1695,'-11'4'151,"6"11"-121,-1-5-30,1 9 0,5 6 64,0-1 8,11 5 0,-6 5 1,6-4-33,-5 4-6,-1 0-2,6 0 0,5 0 7,-5 0 1,6-4 0,-6-1 0,5-5-16,-5-4-2,-5 4-1,5-9 0,-6-1-10,-5-14-3,0 0 0,0 0 0,0 0 0,0 0 0,0 0 0,0 0 0,0 0 4,-5-5 0,-1-9 0,1-1 0,-1-9-12,-5-1 0,6-4 0,-12 0 0,12-5-11,-1 0 3,-5-5 0,11-5 0,-11-5 0,11 5 0,0-5 0,11 1 0,-11-1 8,0 0-12,0 10 12,6 0-12,-1 0-16,6 5-4,6 5-1,-6 4 0,5 6 64,1-1 13,-6 6 2,5 4 1,6 5-17,-16 0-3,4 0-1,-10 5 0,11 10 0,-5 0 0,-6 5 0,0 4 0,0 1-6,0 9-2,-6 0 0,-5 0 0,1-9-18,-7 9 0,6 5 8,0 0-8,6-9 0,-17-1 0,11 0 0,0 1 0,0-11-48,-6-4-3,6 0-1,6-5 0,-1-5-173,-10 0-35</inkml:trace>
          <inkml:trace contextRef="#ctx0" brushRef="#br0" timeOffset="21561.3195">1867 2107 1317,'0'0'28,"0"0"7,0 0 1,22 5 2,-11-1-30,5-4-8,12 0 0,-17 0 0,16 0 92,-10 0 18,5-4 3,0 4 1,0-5 11,-1 0 3,-4 0 0,10 0 0,-16-5-52,6 5-9,-6 1-3,5-6 0,-5 0 0,0 5 0,0-9 0,-5 9 0,-6 5-51,11-10-13,-11 0 0,0 10 0,5-10 0,-5 10 0,-5-14 0,-1 4 0,6 10 0,0 0 0,-11-10 0,0 5 0,-5 1 0,5-1 0,0 5 0,-6 0 0,1 0 0,10 5 0,-16-1 0,11 6 0,0-5 0,0 10 0,11-6 0,-10 1 0,4 10-48,6-6-13,0 6-3,6-1 0,-6 6 52,10-6 12,1 1 0,0-1 0,0-4 14,0-1 6,0 1 0,0 0 1,6-10-21,-6 4 0,5-9 0,-5 5 0,0-10-26,0 5-3,6-5-1,-1 1 0,-5-6-166,0 5-34,0-5-6,0-4-2</inkml:trace>
          <inkml:trace contextRef="#ctx0" brushRef="#br0" timeOffset="22077.1721">2421 2116 1724,'0'0'38,"0"0"8,0 0 2,5 10 0,-5 5-39,6-1-9,-1-4 0,6 5 0,-11-15 104,0 0 20,0 0 3,0 0 1,0 0-51,0 0-9,0 0-3,0 0 0,0 0-1,0 0 0,0-15 0,0-4 0,-11 4-51,11-9-13,0 4 0,-5 1 0,5-1 0,0-4 0,-6 9 0,6-4 0,0 4 0,6 5 0,-1-4 0,-5-1 0,11 5 0,-11 10 0,6-9 0,5 4 0,-11 5-48,16-10-13,1 10-3,-1-5 0,1 0-51,-1 0-10,6 5-3,0 0 0,-6 0 79,1 0 15,-1 0 3,6 0 1,0 0 11,-5 5 3,-1 0 0,1 0 0,-6-5-2,5 0 0,-5 0 0,5 0 0,-5 0 58,0 0 12,0-10 3,-5 5 0,5-4 14,0-6 3,-6 5 1,1-9 0,-1-1-47,-5 1-10,6-6-1,-6 6-1,0-6 15,0 1 3,-6 0 1,6-1 0,-11-4-1,6 5 0,-1-1 0,1 1 0,-6 0-32,5-1-17,-10 6 1,5-6 1,0 6 34,0 4 6,-5 1 2,5 4 0,0 0-19,5 5-8,-5 5 8,11 0-8,-11 15 8,6-5-8,-1 14 8,6 0-8,0 1 0,6 9 0,-1 5 0,6 0 0,0 5 0,6 0 0,-6-1 0,5 6 0,0 5 11,1-1-3,-1 1-8,1 9 12,5-4 0,-6 14-1,6 0 0,0 0 0,0 0-3,-6-9 0,1-6 0,-1 6 0,1-11-20,-1-4-4,1-5 0,-1-5-1,-10-10-184,5-4-37</inkml:trace>
          <inkml:trace contextRef="#ctx0" brushRef="#br0" timeOffset="22446.9773">2915 2233 1544,'0'0'68,"0"0"15,0 0-67,0 0-16,0 0 0,11 0 0,5 5 125,0-5 22,-5-5 4,6 5 1,-6-4-39,0-1-7,5 0-2,1 0 0,-1-5-34,-5 5-7,0-4-2,0-1 0,0 0-29,0-5-7,0 6-1,0-6 0,0 5-10,-6-4-2,1-6-1,5 6 0,-6-1-11,1 0 8,-1 1-8,-5-1 8,0 0-8,0 6 0,0-6-12,0 5 12,-5-4-42,-1 4-1,6 10 0,-5-10 0,-6 0 35,11 10 8,0 0 0,0 0 0,0 0 8,-11 5 4,5-5 1,1 15 0,-1 4-13,6 1-18,0-1 4,0 6 1,6-1 13,-1 1 0,1-1 0,5 5 0,-6 0 0,6 6 0,0-6 0,-5 5 0,5-10 0,0 6 0,5-11 0,1 5 0,-1-9 0,1 0 0,-7-6 0,7 1 0,-1-5-56,-5-5-4,0-5-2,6 0 0,-1-9-214</inkml:trace>
          <inkml:trace contextRef="#ctx0" brushRef="#br0" timeOffset="22651.893">3490 1902 1479,'0'0'65,"0"0"15,0 15-64,-5-6-16,-6 1 0,5 5 0,6-1 102,0 1 18,-5 0 3,5-1 1,0 1-37,0 4-7,5 1-2,1 4 0,5-4-18,-6-6-3,6 6-1,6-6 0,-6 1-30,5-5-6,1 4-2,-1-4 0,12 0-26,-17-5-6,-1 0-1,7 0 0,-1-5 15,-5 0 12,0 0-3,-5-5 0,5 0-165,-11 5-34,5-5-6,1-5-696</inkml:trace>
          <inkml:trace contextRef="#ctx0" brushRef="#br0" timeOffset="22792.2534">3770 2009 518,'0'0'46,"0"0"-37,0 0-9,0 0 0,0 0 258,22 0 50,-17-5 9,6 0 3,0-4-168,0 4-34,0-5-6,-5 0-2,5 1-41,0-1-8,5 0-1,-10 0-1,-1 1-41,1-6-8,5 5-2,-11 10 0,0 0-60,5-14-12,-5-1-2</inkml:trace>
          <inkml:trace contextRef="#ctx0" brushRef="#br0" timeOffset="22993.2759">3743 1507 1850,'-6'29'82,"12"-9"17,-6-6-79,5 11-20,6 4 0,0 5 0,0 0 145,0 5 26,5 10 5,1 0 0,-1-5-91,1 0-18,-1-1-4,1 1-1,5-5-42,0 0-9,-6-5-2,6-4 0,5-1-134,1-5-27,-6 1-6</inkml:trace>
        </inkml:traceGroup>
        <inkml:traceGroup>
          <inkml:annotationXML>
            <emma:emma xmlns:emma="http://www.w3.org/2003/04/emma" version="1.0">
              <emma:interpretation id="{CB6F5FC4-1669-4F0C-836A-B85BC178FE08}" emma:medium="tactile" emma:mode="ink">
                <msink:context xmlns:msink="http://schemas.microsoft.com/ink/2010/main" type="inkWord" rotatedBoundingBox="6114,8362 7713,8305 7740,9061 6141,9118"/>
              </emma:interpretation>
              <emma:one-of disjunction-type="recognition" id="oneOf3">
                <emma:interpretation id="interp15" emma:lang="en-AU" emma:confidence="0">
                  <emma:literal>cube</emma:literal>
                </emma:interpretation>
                <emma:interpretation id="interp16" emma:lang="en-AU" emma:confidence="0">
                  <emma:literal>inbe</emma:literal>
                </emma:interpretation>
                <emma:interpretation id="interp17" emma:lang="en-AU" emma:confidence="0">
                  <emma:literal>lube</emma:literal>
                </emma:interpretation>
                <emma:interpretation id="interp18" emma:lang="en-AU" emma:confidence="0">
                  <emma:literal>cute</emma:literal>
                </emma:interpretation>
                <emma:interpretation id="interp19" emma:lang="en-AU" emma:confidence="0">
                  <emma:literal>inter</emma:literal>
                </emma:interpretation>
              </emma:one-of>
            </emma:emma>
          </inkml:annotationXML>
          <inkml:trace contextRef="#ctx0" brushRef="#br0" timeOffset="23442.0516">4807 1951 1324,'0'0'118,"0"0"-94,0 0-24,-6 9 0,6 1 145,0-10 25,0 0 5,0 0 1,0 0-43,-5 15-8,-1-5-1,1 4-1,-1 6-64,6-1-13,0 6-2,6-1-1,-1 0-28,1 1-6,10-1-1,1 5 0,-1-4-8,0-1 0,1 0 0,5-4 0,0-5 0,0-6 0,0 6 0,0-10 0,5 0-47,-11-5-5,6 0 0,0-5-1,-5-5-169,-1-5-34</inkml:trace>
          <inkml:trace contextRef="#ctx0" brushRef="#br0" timeOffset="23771.3865">5147 1912 1958,'0'0'43,"0"0"9,0 0 1,0 0 3,-6 24-45,6 0-11,6-4 0,-1-1 0,6-4 53,0 5 9,0-1 2,0 1 0,0-11 0,0 11 0,0-6 0,0 1 0,0-5-40,0 4-7,-6-9-1,6 5-1,-11-10-4,0 0-1,0 0 0,0 0 0,0 0-10,11-10 12,0 5-12,0-4 12,-5-6-12,-1 0 0,-5 1 0,6-6 0,-1 6 0,-5-6-17,0 6 4,0-1 1,6 0 0,-1 1 0,-5 14 0,0 0 0,0 0 4,0 0 8,0 0-13,0 0 5,11 5 8,0 4 0,0 1 0,0 5 0,-6-1 0,6 1 0,6 4 0,-1-4 0,-5 0 0,6 4 0,-1-4 0,1-1 8,-6-4-24,5 0-5,-5 0-1,0-5 0,0-5-73,5 4-14,-16-4-3</inkml:trace>
          <inkml:trace contextRef="#ctx0" brushRef="#br0" timeOffset="24079.2049">5437 1570 921,'-5'10'82,"5"-10"-66,0 0-16,0 10 0,5 9 188,-5 1 33,6-5 7,-1 4 2,6 5-80,0 1-16,0 4-3,6 0-1,-1-4-59,0 9-12,1 0-3,-1 5 0,6-10-8,-5 5-1,5 0-1,-6-4 0,1-1-22,5 0-5,-6 0-1,0-4 0,1-6-18,-6 1 0,5-10 0,-5 4 0,-11-14 16,11 5-1,0-5 0,-11 0 0,11-5-24,-5-9-5,5-1-1,-6-5 0,1 11 15,-6-11 0,-6 6 0,6-6 0,-5 1 0,-1-1 0,-5 1 0,-5 4 0,-1 0 0,6 1 0,-5-1 0,-1 5 0,1 5-122,0-4-22,-1-6-4,1 5-880</inkml:trace>
          <inkml:trace contextRef="#ctx0" brushRef="#br0" timeOffset="24375.8341">5958 2009 2084,'0'0'46,"0"0"10,0 0 1,11-10 1,11 1-46,-11-6-12,-5 5 0,5-4 0,0-11 118,-1 1 22,1 9 4,-5 1 0,5-1-54,-6-4-11,1-1-3,-6 5 0,0 1-60,0-1-16,-6-4 0,1 4 0,-1 0 0,-5 6 0,6-1 0,-1 0 0,-4 5 0,-1 0 0,0 10 0,0 5 0,0-5-11,5 10-5,-5 9 0,0 5-1,6 0-24,5 1-5,0 4-1,5 0 0,6 0 38,6-5 9,-6 5 0,0-4 0,5 4 0,6-5 0,11 0 0,-6-4 0,1-1 0,-1-4 0,1-6 0,4 6 0,-4-6-207,-1-4-39,34 5-8,-12-15-2</inkml:trace>
        </inkml:traceGroup>
        <inkml:traceGroup>
          <inkml:annotationXML>
            <emma:emma xmlns:emma="http://www.w3.org/2003/04/emma" version="1.0">
              <emma:interpretation id="{16F28C4A-6A39-47BC-9322-897C400D4D15}" emma:medium="tactile" emma:mode="ink">
                <msink:context xmlns:msink="http://schemas.microsoft.com/ink/2010/main" type="inkWord" rotatedBoundingBox="8945,8480 9072,8475 9083,8776 8955,8781"/>
              </emma:interpretation>
              <emma:one-of disjunction-type="recognition" id="oneOf4">
                <emma:interpretation id="interp20" emma:lang="en-AU" emma:confidence="0">
                  <emma:literal>:</emma:literal>
                </emma:interpretation>
                <emma:interpretation id="interp21" emma:lang="en-AU" emma:confidence="0">
                  <emma:literal>;</emma:literal>
                </emma:interpretation>
                <emma:interpretation id="interp22" emma:lang="en-AU" emma:confidence="0">
                  <emma:literal>"</emma:literal>
                </emma:interpretation>
                <emma:interpretation id="interp23" emma:lang="en-AU" emma:confidence="0">
                  <emma:literal>|</emma:literal>
                </emma:interpretation>
                <emma:interpretation id="interp24" emma:lang="en-AU" emma:confidence="0">
                  <emma:literal>l</emma:literal>
                </emma:interpretation>
              </emma:one-of>
            </emma:emma>
          </inkml:annotationXML>
          <inkml:trace contextRef="#ctx0" brushRef="#br0" timeOffset="24656.1298">7609 1722 2401,'0'0'52,"0"0"12,0 0 1,0 0 3,0 0-54,0 0-14,0 0 0,-11-5 0,5 0-44,6 5-12,0 0-3</inkml:trace>
          <inkml:trace contextRef="#ctx0" brushRef="#br0" timeOffset="24789.9169">7647 1999 1987,'11'0'44,"-5"0"8,-12-9 3,6 9 1,0 0-45,0 0-11,11-10 0,-11 10 0,6 10 47,5-1 7,5-4 2,1 0-679,-6-5-135</inkml:trace>
        </inkml:traceGroup>
        <inkml:traceGroup>
          <inkml:annotationXML>
            <emma:emma xmlns:emma="http://www.w3.org/2003/04/emma" version="1.0">
              <emma:interpretation id="{DB8966E4-89A9-4763-873A-27B1FFB6A349}" emma:medium="tactile" emma:mode="ink">
                <msink:context xmlns:msink="http://schemas.microsoft.com/ink/2010/main" type="inkWord" rotatedBoundingBox="9741,8114 15260,7917 15313,9394 9794,9591"/>
              </emma:interpretation>
              <emma:one-of disjunction-type="recognition" id="oneOf5">
                <emma:interpretation id="interp25" emma:lang="en-AU" emma:confidence="0">
                  <emma:literal>{118,271,641)</emma:literal>
                </emma:interpretation>
                <emma:interpretation id="interp26" emma:lang="en-AU" emma:confidence="0">
                  <emma:literal>{118,274,641)</emma:literal>
                </emma:interpretation>
                <emma:interpretation id="interp27" emma:lang="en-AU" emma:confidence="0">
                  <emma:literal>{118,276,641)</emma:literal>
                </emma:interpretation>
                <emma:interpretation id="interp28" emma:lang="en-AU" emma:confidence="0">
                  <emma:literal>{118-27,641)</emma:literal>
                </emma:interpretation>
                <emma:interpretation id="interp29" emma:lang="en-AU" emma:confidence="0">
                  <emma:literal>[118127164)</emma:literal>
                </emma:interpretation>
              </emma:one-of>
            </emma:emma>
          </inkml:annotationXML>
          <inkml:trace contextRef="#ctx0" brushRef="#br0" timeOffset="34591.267">11097 1619 1468,'0'0'65,"-6"-5"14,6 0-63,-5-4-16,-6-1 0,5 5 0,6 5 104,0 0 19,0 0 3,0 0 1,0 0-22,0 0-4,0-5-1,0 5 0,6-14-35,-1 4-7,6 0-2,0 5 0,6 0-21,-6 0-5,5 5-1,1 0 0,-1 0-13,1 0-2,-1 5-1,0 0 0,1 10-13,-6-1 8,0 1-8,0 0 0,-6 4 0,1 6-12,-6-1 1,0-5 0,-6 1-33,1 4-8,-1 10 0,6 1-1,-11-1-10,6-5-1,-6-10-1,0 1 0,0 4-13,5-9-2,-4-5-1,4-1 0,6-9 34,-11 5 7,6 5 2,5-10 0,0 0 38,0 0 0,-11 10 0,11-10 0,0 0 42,0 0 10,0 0 1,0 0 1,0 0 2,0 0 1,0 0 0,0 0 0,11 5-13,5-10-4,0-5 0,1 5 0,-1 0-7,1 0-1,5 1-1,-6-1 0,6-5-31,-5 10 0,-1 5 0,6-5 0,-6-5-52,1 0-8,-1-5 0,6 1-950</inkml:trace>
          <inkml:trace contextRef="#ctx0" brushRef="#br0" timeOffset="34855.3972">11525 1468 1036,'-6'-19'46,"1"14"10,5-5-45,-6 5-11,6 0 0,6-5 0,-6-4 244,5 9 46,1-5 10,5 0 1,0 6-175,-6-1-35,6-5-7,0 5-2,5-5-4,-5 5-1,6 5 0,-6 0 0,5 0-37,1 5-8,-1 5-2,-5-5 0,6-5-14,-1 10-4,-5 9 0,0 1 0,0-1-12,-6 1 9,6-6-9,-5 11 8,5-1-8,0 5 0,-6 1 0,6 4 8,-5 0-8,-6-5 0,5 5 0,-5 5 8,6-5-8,-6-4 0,-6-1 0,1 0 0,10 0 0,-5 1 0,-5-6 0,5 0 0,-6 1-57,6 4-17,0-29-3,0 0-1,-5 10-166,5-10-34,0 0-6,0 0-2</inkml:trace>
          <inkml:trace contextRef="#ctx0" brushRef="#br0" timeOffset="35038.8066">11607 1770 1659,'0'-24'36,"0"14"8,0 0 2,0-4 1,0 4-38,0 10-9,0 0 0,0 0 0,0 0 116,0 0 20,5 5 5,6-5 1,6 0-61,-6 0-12,0 0-2,5 0-1,-5 0 1,6 0 0,10 0 0,0 5 0,-5 5-67,0-6-22,0-8 0,0 8 0,0 11-16,-5-5-3,4 0-1,1-1-694,6 1-140</inkml:trace>
          <inkml:trace contextRef="#ctx0" brushRef="#br0" timeOffset="35240.8033">12276 2048 1382,'0'0'123,"0"0"-99,0 0-24,0 0 0,0 0 214,0 10 38,0 5 7,0 4 1,0-4-112,5 9-22,1 0-5,-1 1-1,1 4-72,-6 5-16,5 0-2,6 5-1,-5-5-29,-1 1 0,1-1 0,-1 0-10,6-5-145,-5-5-29,5 1-5</inkml:trace>
          <inkml:trace contextRef="#ctx0" brushRef="#br0" timeOffset="35897.6445">12621 1341 1324,'-5'10'118,"5"0"-94,0-10-24,0 0 0,0 0 116,0 0 18,-11-5 4,0 0 1,0 5-3,0 0 0,0 5 0,6 5 0,-1-1-85,1 1-18,5 10-3,-6 4-1,6 5-29,-5 1 0,5 9 0,5 0 0,1-5 32,5 0 1,0 0 0,0 10 0,5 0-33,6 4 0,-6-9 0,6 0 0,6 0 0,-1 0 0,-5-9 0,0-6 0,11-4 32,-11-6-1,-6 1 0,1-10 0,-1-5-50,6-5-9,-11 0-3,0 5 0,0-5 31,0-5 0,-5-14 0,-1 4 10,0 11-10,-5-6 8,0 5-8,0-4 8,0 14-8,0 0 8,-10-15-8,-7 10 8,17 5-8,-11-5 0,-5 5 0,-6 0 0,5 0-40,1 0-3,-6 0-1,5 10 0,6 5-41,0 4-9,6-9-2,-1 0-563,1-1-113</inkml:trace>
          <inkml:trace contextRef="#ctx0" brushRef="#br0" timeOffset="36156.2962">13082 1419 1267,'-5'-29'56,"5"29"12,0 0-55,0 0-13,0 0 0,0 0 0,0 0 202,0 0 38,-6 15 7,6 4 1,-5 6-147,5 4-29,0 0-7,0-5-1,0 11-24,5-11-4,1-9-2,-1 9 0,6 5-14,0-9-2,0-1-1,0-4 0,5-5-6,1-1-2,-6 1 0,0 0 0,5 0-9,1-6 8,-6-4-8,0 0 8,5-4-8,-5 4 0,0-10 0,0 5 8,-11 5-25,16-5-6,-5-10-1,-11 15 0,0 0-154,11-9-31,-5-6-7</inkml:trace>
          <inkml:trace contextRef="#ctx0" brushRef="#br0" timeOffset="36350.6541">13247 1390 230,'-11'-24'20,"11"24"-20,0 0 0,0 0 0,0 0 318,0 0 59,0 0 12,0 0 3,0 0-192,0 9-39,0 11-7,0 4-2,0-4-26,0 4-6,5 5 0,1 1-1,-1 4-58,1 10-11,-1-5-2,1 9-1,-1 1-27,0-5-6,6-10-1,0 5 0,0 0-13,6-10 0,-1 1-12,1-6 12,-6-4-196,5-1-33,1 1-7</inkml:trace>
          <inkml:trace contextRef="#ctx0" brushRef="#br0" timeOffset="42537.364">13559 1273 288,'0'0'25,"0"0"-25,0 0 0,0 0 0,0 0 173,0 0 30,0 0 5,0 0 2,17 5-74,-1-15-14,-5 0-3,0-4-1,0-1-26,-6 5-6,6-4-1,0 4 0,0 0 1,-11 10 0,11-5 0,0 1 0,-11-6-30,0 10-5,0 0-2,0 0 0,11 0-19,-11 0-4,0 0-1,6-5 0,5 0-15,-11 5-10,0 0 12,0 0-12,0 0 8,0 0-8,0 0 0,0 0 0,0 0 8,0 0-8,5 15 0,-5-1 0,-5 1 0,5 4 0,-6 1 0,1-1-12,-1 1-16,-5 4-2,6-4-1,-1-1 0,6 1-1,-5 4 0,5 1 0,0 4 0,0 5 12,5-10 1,-5-4 1,6-6 0,-6-14 18,5 10-10,1 0 10,-1 0-8,-5-10 8,6 9 0,5 6 0,-6-5 0,-5-10 0,6 10 9,5 4-1,-6-4-8,-5-10 19,11 5-3,-5 0-1,-1-5 0,6 5 0,0 4 0,0-9 0,0 10 0,0 0-15,-6-5 0,1 4 0,5 6 0,-6 0 8,6 14 1,0 0 1,-11-14 0,6 4-10,-6 1-14,5 4 3,-5 1 1,6-6 21,-6 10 4,5 1 1,1-1 0,-1-5-26,1 5-5,-1 6-1,1-6 0,-1 0 52,1 10 11,-1 0 1,1 5 1,-1-5-12,-5 0-2,6 0-1,-6 0 0,5-5 3,-5-5 1,0 1 0,0-1 0,0 0 1,-5-9 0,5-20 0,0 14 0,-6 6 4,1-11 1,5-9 0,-11 5 0,-6-5-13,6-5-3,0 5 0,-5-9 0,-1-1-19,-5 0-9,0-4 8,1-1-8,4-5-23,-10 1-9,-1-1-3,1 1 0,5 4-115,-6 1-23,7-6-5,-7 1-1</inkml:trace>
          <inkml:trace contextRef="#ctx0" brushRef="#br0" timeOffset="25609.268">8640 1371 979,'-6'14'87,"6"-9"-70,0-5-17,0 0 0,0 0 208,0 0 39,0 0 7,-11-15 2,6 1-81,5 14-16,-11-5-3,-5 0-1,5 5-96,0 10-19,-6-5-4,6 9-1,-5 6-21,5-1-4,-6 1-1,6 4 0,-5 1-9,-1-1-12,7-5 2,-7 1 1,6-1-10,0-4-1,6-5-1,5 0 0,0-6 1,0 6 0,0 0 0,5 0 0,-5-10 4,0 0 2,6 9 0,-1-4 0,12 0 14,-6 0-9,-1 0 9,-4 0-8,5 9 8,-6-14 0,6 0 0,6 5 0,-6 0 8,5 5 3,1-10 1,5 0 0,-6 5 42,1 5 9,-1-6 1,0-4 1,1 0-65,-6 5-22,0 5 0,0 0 0,0 0 35,-6-1 7,1 6 2,-1 4 0,-5 1-11,0-1-3,0 1 0,6 4 0,-6 1 1,-6-1 0,6-4 0,-5-1 0,5 5-9,-6-9 0,6 0 0,-5 4 0,5-4-9,-6 4-7,6-4-2,0 0 0,0-1 30,0 6 7,0-6 1,0 6 0,6-1-20,-6 1 0,0 4 0,5 1 0,1-1 0,-1 0 0,6 1 0,0-1 0,0-4 0,0-1 0,6-9 12,-1 0-12,0-1 22,1 1-2,5-10-1,0-5 0,5 0-7,-5-4-2,0-1 0,6-10 0,-1 6-10,-5-6-17,5 1 4,1-6-1238</inkml:trace>
          <inkml:trace contextRef="#ctx0" brushRef="#br0" timeOffset="30852.5819">9199 1785 806,'6'-39'36,"-6"39"7,0 0-35,0 0-8,0 0 0,0 0 0,0 0 215,0 0 41,0 0 8,0 0 1,-6 15-117,6-15-24,0 0-5,0 0-1,0 0 8,0 0 2,0 0 0,-5 14 0,5-4-103,5 5-25,-5-15 0,6 14 0,-1 6 40,1-6 2,5 1 1,0 4 0,0 1-30,-6-1-5,6 1-8,-5 4 11,5 6-11,0-6 0,0 0 0,5-4-11,-5 4-43,0 1-9,5-6-1,-5 5-1,6-9-205,-1 14-41,-16-29-8,11 10-1</inkml:trace>
          <inkml:trace contextRef="#ctx0" brushRef="#br0" timeOffset="31050.762">9644 2009 1267,'0'0'56,"0"0"12,0 0-55,0 0-13,-6-5 0,6 5 0,0 0 244,0 0 45,0 0 10,0 0 1,0 0-170,0 0-34,0 0-8,6 15 0,-1 4-43,1 6-8,-1-1-1,0 10-1,1 0-21,-1 10-4,1 5-1,-1 0 0,6-5-9,-5 4-14,-1 1 3,6-5 1,6-5-145,-6-5-29,0 0-5</inkml:trace>
          <inkml:trace contextRef="#ctx0" brushRef="#br0" timeOffset="33505.185">10197 1507 1728,'0'0'38,"0"0"8,-16-5 2,-6 0 0,6 0-39,-1 1-9,1-1 0,-1 0 0,1 0 68,5 5 12,0-5 3,0 5 0,11 0-54,-6 0-10,-5 5-3,0 0 0,6 0-16,-6 4 0,6 6 0,-1-5 0,1 0-24,10 4-9,-5-4-2,6 0 0,-1-1 35,0 1 0,6 10 0,0-11 0,0 1 12,0 0 8,6 0 3,-6 4 0,0 11-23,0-6-10,11-4 1,0-1 0,0 1 9,-1 0 0,-4-1 0,5-4 0,-6-5-13,1 5-1,-1 9 0,1 1 0,-1-11 37,1 1 7,-6 15 2,-6-6 0,-5-9 0,5 4 0,-5 6 0,-5 4 0,5-4-43,-5-6-8,-12-4-1,6 0-1,0 5 33,-5-1 8,5-9 0,0 0 1,-11-5-21,5 0 0,1-5 0,-1 0 0,12 0 0,-6-4 0,-5 4 0,5-5 0,5-5 28,1 1 0,-6-1 1,11 5 0,-6-4-1,1-1 0,-1-4 0,6 4 0,-5 0-9,10-4-3,1-1 0,-1 1 0,-5 4-16,6 1-11,5-1 2,0 0 0,0-4 9,10 4 16,-4 1-4,-1-1-1,1 0-36,-1 1-7,1 9-2,5 0 0,5 0-108,-5 0-22,5 0-4</inkml:trace>
          <inkml:trace contextRef="#ctx0" brushRef="#br0" timeOffset="33718.3693">10691 1863 1036,'0'0'92,"0"0"-73,-5 15-19,-1-1 0,1 1 177,5-1 32,0-14 7,0 15 0,0 14-48,0-4-9,-6 4-3,6 0 0,6 0-79,-6 6-16,0-1-3,0 5-1,5-5-35,1 0-7,-1 0-2,0 0 0,6-5-13,-5-4 11,5-6-11,-6-4-778,6 0-162</inkml:trace>
        </inkml:traceGroup>
      </inkml:traceGroup>
    </inkml:traceGroup>
    <inkml:traceGroup>
      <inkml:annotationXML>
        <emma:emma xmlns:emma="http://www.w3.org/2003/04/emma" version="1.0">
          <emma:interpretation id="{42B2BF14-FADA-495E-A0E4-346B865D9DE5}" emma:medium="tactile" emma:mode="ink">
            <msink:context xmlns:msink="http://schemas.microsoft.com/ink/2010/main" type="paragraph" rotatedBoundingBox="977,10272 14323,9715 14380,11080 1034,1163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9A04E1E-7001-45A7-8A2E-7FBF93E2C8EC}" emma:medium="tactile" emma:mode="ink">
              <msink:context xmlns:msink="http://schemas.microsoft.com/ink/2010/main" type="line" rotatedBoundingBox="977,10272 14323,9715 14380,11080 1034,11637"/>
            </emma:interpretation>
          </emma:emma>
        </inkml:annotationXML>
        <inkml:traceGroup>
          <inkml:annotationXML>
            <emma:emma xmlns:emma="http://www.w3.org/2003/04/emma" version="1.0">
              <emma:interpretation id="{9A74DA07-5454-462F-B43C-68C4DC334DC2}" emma:medium="tactile" emma:mode="ink">
                <msink:context xmlns:msink="http://schemas.microsoft.com/ink/2010/main" type="inkWord" rotatedBoundingBox="982,10394 2374,10336 2408,11136 1016,11194"/>
              </emma:interpretation>
              <emma:one-of disjunction-type="recognition" id="oneOf6">
                <emma:interpretation id="interp30" emma:lang="en-AU" emma:confidence="0">
                  <emma:literal>At</emma:literal>
                </emma:interpretation>
                <emma:interpretation id="interp31" emma:lang="en-AU" emma:confidence="0">
                  <emma:literal>At.</emma:literal>
                </emma:interpretation>
                <emma:interpretation id="interp32" emma:lang="en-AU" emma:confidence="0">
                  <emma:literal>IAF</emma:literal>
                </emma:interpretation>
                <emma:interpretation id="interp33" emma:lang="en-AU" emma:confidence="0">
                  <emma:literal>TAF</emma:literal>
                </emma:interpretation>
                <emma:interpretation id="interp34" emma:lang="en-AU" emma:confidence="0">
                  <emma:literal>-At</emma:literal>
                </emma:interpretation>
              </emma:one-of>
            </emma:emma>
          </inkml:annotationXML>
          <inkml:trace contextRef="#ctx0" brushRef="#br0" timeOffset="51091.7165">-354 3710 1267,'0'0'56,"0"0"12,0 0-55,0 0-13,0 0 0,0 0 0,6-4 127,-6 4 22,0 0 5,0 0 1,0 0-39,0 0-8,0 0-2,0 0 0,0 0-35,0 0-7,0 0-2,0 0 0,0 0-30,-6 14-7,6 1-1,0 4 0,0 6-14,0-1-10,0 5 12,0 5-12,0 1 12,0 4-12,0 0 12,0 0-12,6 0 0,-6 4 0,0-4 0,5 0 0,-5-4 17,11-1 10,-11 0 1,0-20 1,11-28-81,-11 14-17,5 39-3,-5-29-1,6-40-20,-6 30-4,5 34-1,1 1-550,-1-21-111</inkml:trace>
          <inkml:trace contextRef="#ctx0" brushRef="#br0" timeOffset="51553.166">-184 3876 864,'0'0'76,"0"0"-60,0 0-16,0 0 0,0 0 92,0 10 15,6 5 3,-1-1 1,0 6-1,-5-1 0,6 1 0,-6 4 0,0 0-73,5 1-14,6 9-3,-11-10-1,0 6 12,0-6 2,6 0 1,-6 1 0,0-6-23,5 1-11,-5-6 10,0-14-10,6 10 12,-6-10-3,0 0-1,0 0 0,0 0-8,0 0 0,0-10 0,5-4 0,-5-1 0,6 0 0,-6-4 0,0-5 0,0-1 0,0 1 0,0-5 0,0-1 0,5 1 0,-5 0 0,11-5 0,0 4 0,-11 1 0,0 0 0,6 5 0,-1-1 0,6 1 22,6-1-1,-17 6 0,11 4 0,0-4 9,-6 4 2,1 5 0,5 1 0,0 4 7,-1 0 1,-10 5 1,11 10 0,6-1-6,-6 11-2,0-1 0,-6 6 0,6-1-13,-5 15-2,5 10-1,-6 0 0,6-15 2,0-5 0,0 10 0,0-5 0,6 5-11,-6-5-8,-6-4 12,6 18-12,-11 21 0,11-26 0,-6-28 0,1-5 0,-1 4 0,-5-14-16,0-19 2,0 19 0,0 19-54,0 1-12,0-20-1,0 0-599,0 0-119</inkml:trace>
          <inkml:trace contextRef="#ctx0" brushRef="#br0" timeOffset="51751.087">-102 4110 1450,'0'0'64,"0"0"14,0 0-62,0 0-16,0 0 0,0 0 0,11 5 124,-11-5 23,0 0 4,17 20 1,5 28-50,-11-28-10,0-35-1,0-4-1,11 14-30,-12-5-7,7 5-1,5 0 0,-6 0-31,1 1-6,5-1-2,5 0 0,-16 5-13,6-5 0,10 0 0,-11-5-758,6 5-150</inkml:trace>
          <inkml:trace contextRef="#ctx0" brushRef="#br0" timeOffset="52048.4567">425 3593 2188,'0'0'48,"0"0"11,0 0 1,0 0 1,0 0-49,0 0-12,0 0 0,0 0 0,0 10 54,0 5 8,0-1 2,5 6 0,1-1 0,-1 6 0,6 4 0,-11 0 0,6 5-52,-1 5-12,6 10 0,-5-5 0,-1 0 0,6 0 0,0 0 0,-11 0 0,11-5 0,-6-5 0,6 0 0,0 19 0,-11 16 0,6-35-12,-6-34 3,0 0 0,11 14-163,0-4-33,-6-5-7,-5-5 0</inkml:trace>
          <inkml:trace contextRef="#ctx0" brushRef="#br0" timeOffset="52242.576">672 3852 1447,'0'0'64,"0"0"13,0 0-61,0 0-16,0 0 0,21 0 0,-21 5 116,17-5 21,-6 0 4,0 0 1,0 0-62,5-5-13,-5-5-3,6 5 0,-17 5 0,5 0 0,-5 0 0,17 0 0,-1-5-102,-16 5-21,0 0-4,0 0-1</inkml:trace>
          <inkml:trace contextRef="#ctx0" brushRef="#br0" timeOffset="52407.6185">732 4086 1958,'0'0'87,"0"0"17,0 0-83,0 0-21,0 0 0,16-5 0,-5-5 107,17 5 17,-17-4 3,16 4 1,-5 0-52,0 0-9,0-5-3,5 0 0,-5 6-240,33-11-48,-22 0-9,-22 10-3</inkml:trace>
        </inkml:traceGroup>
        <inkml:traceGroup>
          <inkml:annotationXML>
            <emma:emma xmlns:emma="http://www.w3.org/2003/04/emma" version="1.0">
              <emma:interpretation id="{0CC20087-6681-437E-A55D-24BCD5B2880C}" emma:medium="tactile" emma:mode="ink">
                <msink:context xmlns:msink="http://schemas.microsoft.com/ink/2010/main" type="inkWord" rotatedBoundingBox="3029,10270 4225,10220 4279,11502 3082,11551"/>
              </emma:interpretation>
              <emma:one-of disjunction-type="recognition" id="oneOf7">
                <emma:interpretation id="interp35" emma:lang="en-AU" emma:confidence="0">
                  <emma:literal>10,</emma:literal>
                </emma:interpretation>
                <emma:interpretation id="interp36" emma:lang="en-AU" emma:confidence="0">
                  <emma:literal>101</emma:literal>
                </emma:interpretation>
                <emma:interpretation id="interp37" emma:lang="en-AU" emma:confidence="0">
                  <emma:literal>00,</emma:literal>
                </emma:interpretation>
                <emma:interpretation id="interp38" emma:lang="en-AU" emma:confidence="0">
                  <emma:literal>10;</emma:literal>
                </emma:interpretation>
                <emma:interpretation id="interp39" emma:lang="en-AU" emma:confidence="0">
                  <emma:literal>10</emma:literal>
                </emma:interpretation>
              </emma:one-of>
            </emma:emma>
          </inkml:annotationXML>
          <inkml:trace contextRef="#ctx0" brushRef="#br0" timeOffset="56978.3913">1719 3593 1695,'-38'0'151,"38"0"-121,0 0-30,0 0 101,0 0 15,0 0 2,0 0 1,0 10-81,0 5-16,5-5-3,-5 4-1,6 1 28,-6-1 6,5 6 0,1-1 1,-1 6-33,1-1-8,-6 1 0,5 4-1,1-5-11,-1 5 0,6-4 0,5 4 0,-5-5 0,-5-4 0,-1-1 0,1-4 0,5 5-47,0-11-14,11 1-3,0-5-1,-11-5-102,5-5-20,-16 5-4,0-10-589</inkml:trace>
          <inkml:trace contextRef="#ctx0" brushRef="#br0" timeOffset="57274.1511">1889 3784 1497,'11'-20'32,"-11"20"8,-5-5 0,5 5 4,0 0-36,0 0-8,0 0 0,0 0 0,0 0 104,0 0 20,0 0 3,0 0 1,0 0-52,0 20-9,5-6-3,0 6 0,6-1 0,6 1 0,-6 4 0,5 1 0,6-1-52,-11-5-12,11 6 0,0-6 0,0 1 20,0-6 3,0 1 1,5-5 0,-16 0 13,17-10 3,-17 0 1,5-10 0,1 0-41,-6-5-11,5-4-1,-5-5 0,0-1 24,-11-4 5,5-10 1,1 5 0,-1-5-18,-5 5 0,-5 0-11,-1-1 11,1 6 20,-6 0 12,-5 0 1,5 4 1,0 1-14,-6 0-4,1 4 0,-6 1 0,0 9-16,5 0 8,-5 5-8,0 5 0,1 5 0,4 0-12,-5 10 0,6-1 0,-1 1-24,6 4-4,-5 1 0,10 4-1,1-4-63,10 4-13,-5 0-3,6 6-592,5-11-120</inkml:trace>
          <inkml:trace contextRef="#ctx0" brushRef="#br0" timeOffset="57498.2053">2734 4057 1951,'0'0'86,"0"0"18,0 0-83,0 0-21,11 4 0,-11-4 0,0 15 160,5-5 27,1 4 5,-1 6 2,0-1-104,1 6-21,-1-1-4,1 1-1,5-1-51,0 10-13,-6 0 0,6 5 0,-5 0 54,5 0 8,0 5 2,0-5 0,0 5-92,-6-5-17,6-5-4,-5 0-1,-1-5-148,12-9-30,-6 9-5,-11-29-835</inkml:trace>
        </inkml:traceGroup>
        <inkml:traceGroup>
          <inkml:annotationXML>
            <emma:emma xmlns:emma="http://www.w3.org/2003/04/emma" version="1.0">
              <emma:interpretation id="{E99CA7F8-2248-415E-BBC4-6D8FC1BA0A66}" emma:medium="tactile" emma:mode="ink">
                <msink:context xmlns:msink="http://schemas.microsoft.com/ink/2010/main" type="inkWord" rotatedBoundingBox="5753,9927 8539,10017 8501,11205 5715,11114"/>
              </emma:interpretation>
              <emma:one-of disjunction-type="recognition" id="oneOf8">
                <emma:interpretation id="interp40" emma:lang="en-AU" emma:confidence="0">
                  <emma:literal>131--4,</emma:literal>
                </emma:interpretation>
                <emma:interpretation id="interp41" emma:lang="en-AU" emma:confidence="0">
                  <emma:literal>1B It 4,</emma:literal>
                </emma:interpretation>
                <emma:interpretation id="interp42" emma:lang="en-AU" emma:confidence="0">
                  <emma:literal>Irst.4,</emma:literal>
                </emma:interpretation>
                <emma:interpretation id="interp43" emma:lang="en-AU" emma:confidence="0">
                  <emma:literal>1B t 4,</emma:literal>
                </emma:interpretation>
                <emma:interpretation id="interp44" emma:lang="en-AU" emma:confidence="0">
                  <emma:literal>irst.4,</emma:literal>
                </emma:interpretation>
              </emma:one-of>
            </emma:emma>
          </inkml:annotationXML>
          <inkml:trace contextRef="#ctx0" brushRef="#br0" timeOffset="58048.4938">4423 3457 1728,'-11'10'76,"11"-10"16,0 0-73,0 0-19,0 0 0,0 0 0,-11 9 106,5-4 18,1 5 3,5-5 1,0-5-38,5 10-7,1-1-2,-1 11 0,1-5-27,-1 9-6,1 0 0,5 1-1,-6-1-38,6 5-9,0 5 0,6 1 0,-12-1 0,11-5 0,-5 5 0,0-5 0,0 1-18,-5-1 4,10 0 1,-5-9 0,0-6-135,6 1-28,-6-5-4</inkml:trace>
          <inkml:trace contextRef="#ctx0" brushRef="#br0" timeOffset="58600.8902">4713 3525 921,'0'0'82,"0"0"-66,0 0-16,0 0 0,0 0 189,0 0 35,0 15 6,0-1 2,0-4-103,6 5-20,-1 4-4,1 1-1,-1-1-59,1 6-12,5 4-2,0 0-1,-6 0-12,6 6-2,0-6-1,-5 5 0,5-5-15,0 0 9,-6-9-9,1 4 8,4-9-32,-4 0-8,-1-6 0,-5-9-1,0 0-45,0 0-9,0 0-1,0-14-1,-5-6-36,-6 1-7,11-1-2,0-9 0,-11 5 66,0-6 14,6 6 2,-6 0 1,5-1 63,-5 6 12,6-6 2,-1 6 1,1-1 61,-1 1 12,1-1 2,5 1 1,0-1-2,0 1 0,0-1 0,0 1 0,5-1-17,1 1-3,-1 4-1,6 1 0,-11-1-16,11 0-3,-5 6-1,-1-1 0,6 5-18,-11 5-4,0 0-1,11-5 0,-11 5-15,0 0-3,0 0-1,11 10 0,0 0-6,-6 9-2,-5-4 0,0-1 0,6 11-10,-6 4 0,0 0 0,0-4 8,-6-11-19,1 6-4,5-6-1,-6 6 0,1-6-5,5-4-2,5 5 0,-5-1 0,0-14 7,0 0 0,0 0 1,6 10 0,-6-10 15,0 0 0,0 0 0,0 0-9,5 10 9,-5-10 0,0 0 0,17 5 0,-1 0 0,-5 0 16,6-5-4,-6-5-1,-11 5-2,16-5 0,1 0 0,-6 5 0,0-5 24,0 0 5,0 5 1,5 0 0,-16 0-15,0 0-4,11 5 0,-11-5 0,11 5-2,-11-5-1,5 15 0,1-6 0,-1 11-5,-5-6 0,-11 1-1,6 5 0,-6-6-27,0 6-6,0-1-1,6-4 0,-12 4 39,6-4 8,-5 0 2,5-1 0,-11 1-34,11-5-8,-6-6 0,12 6-1,-12 0-23,12-5-5,-6-5-1,11 0 0,0 0-34,0 0-6,0 0-2,0-15 0,0 5-157,11-14-32,-6-25-7,12 15-511</inkml:trace>
          <inkml:trace contextRef="#ctx0" brushRef="#br0" timeOffset="58818.1129">5240 3350 1152,'0'0'102,"0"0"-82,0 0-20,0 0 0,0 0 224,0 0 40,0 0 8,0 0 1,0 0-105,0 0-20,0 0-5,0 10-1,0 4-62,0 1-13,5 4-3,-5 1 0,6-1-51,-1 6-13,1-1 0,5 5 0,0 5 15,0-4 0,-6 4 0,6 0 0,0 5-15,0 5 11,5-5-11,1 9 10,-6-4-10,0 0 0,0 0 0,0-5 0,0-5-10,0 0-7,0-4-2,-6-6 0,1-5-140,5-4-28,-6-5-5,-5-10-897</inkml:trace>
          <inkml:trace contextRef="#ctx0" brushRef="#br0" timeOffset="59042.9446">5509 3667 979,'0'0'43,"0"0"9,0 0-41,0 0-11,0 0 0,0 0 0,0 0 256,0 0 50,0 0 10,0 0 1,16 0-176,-5-5-35,0 5-7,0 0-2,0 0-44,0-5-9,-11 5-1,16 0-1,-5-10-23,0 10-5,-11 0-1,17 0 0,-1-5-13,-5 5 9,-11 0-9,11-5 8,6 10-8,-17-5-14,0 0 3,0 0 1,10 5-118,1 0-23,-11-5-5,6 15-864</inkml:trace>
          <inkml:trace contextRef="#ctx0" brushRef="#br0" timeOffset="59188.2083">5657 4003 1728,'0'0'76,"0"0"16,0 0-73,0 0-19,0 0 0,0 0 0,0 0 142,0 0 25,0 0 5,0 0 0,11-10-66,0 5-14,5 0-2,0 1-1,1-6-50,-6 0-11,5 5-1,1-5-1,5 1-133,0 4-26</inkml:trace>
          <inkml:trace contextRef="#ctx0" brushRef="#br0" timeOffset="63774.5646">6370 3223 2188,'-17'5'48,"17"-5"11,0 0 1,0 0 1,0 0-49,0 0-12,0 0 0,0 0 0,0 0 79,0 0 13,0 0 2,-5 5 1,5-5-51,0 14-9,-6 1-3,6 9 0,0-4-16,0 4-3,0-4-1,-5 14 0,5 0-12,-6 0 0,6-5 8,0 5-8,-5 1 0,-1-1-18,1-5 4,5-5 1,-6 1-11,6-6-1,-5 6-1,5-11 0,5-4 14,-5 5 2,0-6 1,0-9 0,0 0 9,0 0-8,0 0 8,11 10-8,-5-10-14,-6 0-2,0 0-1,16 0 0,-5 0 71,0 0 14,6-5 4,-1 0 0,0 5-64,-5-5 0,6 1-9,-1-6 0,1 5 9,-1-5 12,1 10-2,-1-10-1,6-4-9,-6 9 0,-5 10 0,6-5 0,-1 0 0,-5 0 0,-11 0 0,0 0 0,0 0-100,0 0-23,0 0-4,0 0-922</inkml:trace>
          <inkml:trace contextRef="#ctx0" brushRef="#br0" timeOffset="64006.2401">6501 3408 1958,'0'-39'43,"0"39"9,0 0 1,0 0 3,0 0-45,0 0-11,6 15 0,-1-5 0,1-1 104,-6 1 20,5 0 3,-5 9 1,6 6-42,-1-6-8,1 6-2,-1 4 0,1 5-51,-1 0-10,6 0-3,0 5 0,-6-5-4,6 0 0,-5 5-8,5-4 12,5-6-29,-5 0-7,0 0 0,6-4-1,-6-6-190,5 1-37</inkml:trace>
          <inkml:trace contextRef="#ctx0" brushRef="#br0" timeOffset="64207.6972">7077 3827 1382,'0'0'123,"0"0"-99,0 0-24,0 15 0,0-5 176,0 0 31,5 4 5,1 1 2,-6 4-49,5 1-9,1-1-3,-1 6 0,1-1-69,-1 10-13,-5 0-3,6 0-1,-1 5-38,1-19-7,-6-20-2,0 29 0,5 44-20,-5-4 0,6-21-10,-1 11-1326</inkml:trace>
        </inkml:traceGroup>
        <inkml:traceGroup>
          <inkml:annotationXML>
            <emma:emma xmlns:emma="http://www.w3.org/2003/04/emma" version="1.0">
              <emma:interpretation id="{88C4FD6D-1CBA-4620-904F-FCD8F8CEFE7A}" emma:medium="tactile" emma:mode="ink">
                <msink:context xmlns:msink="http://schemas.microsoft.com/ink/2010/main" type="inkWord" rotatedBoundingBox="10682,9884 13217,9773 13260,10749 10725,10859"/>
              </emma:interpretation>
              <emma:one-of disjunction-type="recognition" id="oneOf9">
                <emma:interpretation id="interp45" emma:lang="en-AU" emma:confidence="0">
                  <emma:literal>IAnb/r,</emma:literal>
                </emma:interpretation>
                <emma:interpretation id="interp46" emma:lang="en-AU" emma:confidence="0">
                  <emma:literal>(Appt</emma:literal>
                </emma:interpretation>
                <emma:interpretation id="interp47" emma:lang="en-AU" emma:confidence="0">
                  <emma:literal>(Angst</emma:literal>
                </emma:interpretation>
                <emma:interpretation id="interp48" emma:lang="en-AU" emma:confidence="0">
                  <emma:literal>IAnbk</emma:literal>
                </emma:interpretation>
                <emma:interpretation id="interp49" emma:lang="en-AU" emma:confidence="0">
                  <emma:literal>IAnb/r.</emma:literal>
                </emma:interpretation>
              </emma:one-of>
            </emma:emma>
          </inkml:annotationXML>
          <inkml:trace contextRef="#ctx0" brushRef="#br0" timeOffset="67067.7907">11355 3067 1612,'0'0'144,"0"0"-116,-6-10-28,6 10 0,0 0 170,0 0 28,0 0 6,0 0 0,0 0-96,0 0-20,0 0-4,11 20-1,-11-6-15,6 11-4,-6-1 0,5 5 0,1 1-14,-1 4-3,0 0-1,1 5 0,-1-5-25,1 5-5,-1 0 0,1 10-1,-1-10-7,6 5 0,0-5-8,-5 4 12,5 1-12,-6 0 0,1-5 0,-1 0 0,1 0 0,5-5-16,-6-4 1,1-6 1,-1 0-47,1-4-10,-1-6-1,-5 1-1,0-15-199,0 0-39</inkml:trace>
          <inkml:trace contextRef="#ctx0" brushRef="#br0" timeOffset="67341.0601">11673 3433 1670,'0'0'148,"0"0"-118,0 0-30,0 0 0,5-20 121,-5 20 19,0 0 3,0 0 1,0 0-8,0 0 0,11-19-1,0 14 0,0 10-78,0-5-15,5-10-3,1 5-1,-12 10-20,12 5-4,-6-10-1,5-5 0,-16 5-13,11 0 0,0 5 0,0-5 0,0-10-24,-11 10-10,11 10-2,0-5-1,-11-5-194,0 0-38</inkml:trace>
          <inkml:trace contextRef="#ctx0" brushRef="#br0" timeOffset="67519.136">11684 3623 1555,'0'0'138,"0"-10"-110,5-19-28,1 19 0,-6 29 190,5-4 33,-5-15 6,6 0 2,5-15-127,-1 11-24,1 13-6,0-14-1,6-24-17,-6 10-4,5 9-1,1 10 0,-1 15-31,1-11-5,-6-18-2,5-6-860,1 11-172</inkml:trace>
          <inkml:trace contextRef="#ctx0" brushRef="#br0" timeOffset="64760.4568">9342 3116 633,'0'0'28,"0"0"6,0 0-34,0 0 0,0 10 0,0-10 0,-6 4 301,1 11 54,10 5 10,-5 4 3,6 0-220,-1 6-44,1-1-9,5-5-2,-6-4-39,1 4-8,-1 20-2,1-5 0,5-5-16,0 5-3,-11-5-1,11 5 0,-6 0-13,6-5-3,-5 0-8,-1 5 12,1-5-12,5 1 0,-6-6 0,1-5-10,-1 1-38,0-1-7,6-9-1,-5-1-665,-6-4-133</inkml:trace>
          <inkml:trace contextRef="#ctx0" brushRef="#br0" timeOffset="65267.2269">9644 3540 768,'0'0'0,"0"0"0,0 0 248,0 0 49,0 0 11,0 0 1,0 0-146,5 10-30,1 4-5,4 1-2,-4 4-70,-1 1-13,1-1-3,-1 6-1,-5-1-22,6 0-4,-6 1-1,5-1 0,-5 5-12,0-9 0,0-1 8,0-4-8,0 0 0,6-10-12,-6-5 3,0 0 0,0 0 21,0 0 4,0 0 0,0 0 1,-6-10-27,1-10-6,5 1 0,0-6-1,-6 6 17,6-5 0,-5-1 0,5 1 0,0-1 12,-6 1 5,6 0 2,0-6 0,0 11-19,0-5 0,0-6 8,6 1-8,-1 5 13,1-1-1,-1 1 0,1 0 0,-1 9 6,6 0 1,-5 6 0,5-1 0,-6 0 3,-5 10 1,0 0 0,0 0 0,11 5 1,0 0 1,6 0 0,-6 9 0,-6 1-3,1 5-1,10-6 0,-5 11 0,-6 4-7,1 0-2,5 0 0,0 0 0,0-4-4,0 4-8,-6 0 11,6 5-11,0 1 0,-5-1 0,5 0 0,-6-5 0,6-9 0,-5-1-11,-6 5 0,0-4 0,5-5-42,-5-1-9,0-14-2,0 0 0,0 0-204,0 0-42</inkml:trace>
          <inkml:trace contextRef="#ctx0" brushRef="#br0" timeOffset="65468.9195">9737 3628 1209,'0'0'108,"0"0"-87,0 0-21,0 0 0,0 0 158,0 0 27,0 0 6,0 0 1,0 0-30,0 0-6,0 0 0,0 0-1,0 0-74,0 0-14,0 0-3,5-5-1,12 5-33,-1-5-6,-5 0-2,0 5 0,6 0-22,-6-5 0,5 5 0,0 0 0,-5 0-148,11-5-30,11-9-6,-5 14-2</inkml:trace>
          <inkml:trace contextRef="#ctx0" brushRef="#br0" timeOffset="66053.2377">10362 3876 1404,'0'0'62,"0"0"13,-6-14-60,-5 9-15,11 5 0,0 0 0,-5-10 143,0 0 25,-1 0 6,-5-4 1,6-6-70,-1 1-13,1-6-4,5 6 0,-11-5-35,5-1-7,6-4-2,0 5 0,0 4-4,0-9 0,0 4-1,6-4 0,-1 5-19,1 9-4,-6 15-1,5-14 0,6-6-5,6-4-1,-7 9 0,1-4 0,0 9-9,6-5 0,-6 6 9,5 4-9,-5 0-17,6 5-8,-6-5-2,5 10 0,1 5 47,-6-1 10,0 6 2,0 4 0,5 6-20,-5-1-4,0 5-8,0 5 12,0-9-12,0 9 9,0-5-9,0 0 8,0 6-8,-6-6-9,6-5 9,-5 1-13,5-6-36,-6 5-7,6-4-2,-5-5 0,-1-1-192,1-9-38</inkml:trace>
          <inkml:trace contextRef="#ctx0" brushRef="#br0" timeOffset="66672.2389">10740 3330 576,'-5'5'51,"5"-5"-41,0 0-10,0 0 0,0 0 304,0 0 60,0 10 11,11 5 2,-6-1-201,1-4-41,-1 5-8,1 4-2,-1-4-53,1 4-10,-1 5-2,1-4-1,-1-5-36,6 4-7,-5 1-2,-1-1 0,1 1-14,-6-1 0,0-4 0,5-6 0,-5 1 28,0-10 2,0 0 1,0 0 0,0 0-23,0 0-8,0 0 0,-5-5 9,5-9-34,-6-1-7,1 15-2,-1-5 0,1-5 34,5 1 0,5-11 0,-5 6 0,6-1 44,-6-5 16,0-4 4,0 5 0,0-1-52,5 6-12,1-6 0,10 1 0,-5 4 0,0-5 0,-6 11 0,12-1 0,-12-5-10,6 6-5,0-1-1,0 0 0,0 5 26,-11 5 5,0 0 1,11 0 0,6 0-16,-17 0 0,0 0 0,11 5 0,0 5 0,0 0 0,-11 4 0,0-4 0,0 9 31,-6-4 3,6 0 1,0-6 0,0 6-35,0 0 0,-11-6 0,11-9-12,0 0-8,0 0-2,-5 15 0,-6 0 0,5-11 12,-5-8 10,11-11-13,0 15 5,-5 15-18,5-15-3,0 0-1,0 0 0,0 0 48,0 0 10,0 0 1,5 9 1,6 6-54,-5-5-12,-6-10-1,0 0-1,11-20 61,5 15 12,-5 20 2,6 0 1,-1-11-30,-5 6-8,0 5 0,5-25 0,-5-14 0,-5 4 0,-6 10 0,5 6 0,-5 4 21,11 9 3,0 21 1,-5-1 0,-6-10-3,-6-4-1,1-5 0,-6-1 0,0 1-2,5 0-1,1-5 0,5-5 0,-11-10-18,-6 5 0,1 15 0,-6 0 0,-5-1 0,5-4 0,5 0 0,1-5 0,5 0 0,-6 0-19,1 0 4,-1 5 1,7 0-29,-1-5-5,0-5-2,11 5 0,0 0-114,0 0-22,-6-15-5,6 15-547,0 0-110</inkml:trace>
        </inkml:traceGroup>
        <inkml:traceGroup>
          <inkml:annotationXML>
            <emma:emma xmlns:emma="http://www.w3.org/2003/04/emma" version="1.0">
              <emma:interpretation id="{439D4945-4C78-4BCE-8812-EA533AA12F15}" emma:medium="tactile" emma:mode="ink">
                <msink:context xmlns:msink="http://schemas.microsoft.com/ink/2010/main" type="inkWord" rotatedBoundingBox="13794,9899 14330,9877 14358,10537 13822,10559"/>
              </emma:interpretation>
              <emma:one-of disjunction-type="recognition" id="oneOf10">
                <emma:interpretation id="interp50" emma:lang="en-AU" emma:confidence="0">
                  <emma:literal>2</emma:literal>
                </emma:interpretation>
                <emma:interpretation id="interp51" emma:lang="en-AU" emma:confidence="0">
                  <emma:literal>&amp;</emma:literal>
                </emma:interpretation>
                <emma:interpretation id="interp52" emma:lang="en-AU" emma:confidence="0">
                  <emma:literal>3</emma:literal>
                </emma:interpretation>
                <emma:interpretation id="interp53" emma:lang="en-AU" emma:confidence="0">
                  <emma:literal>1</emma:literal>
                </emma:interpretation>
                <emma:interpretation id="interp54" emma:lang="en-AU" emma:confidence="0">
                  <emma:literal>z</emma:literal>
                </emma:interpretation>
              </emma:one-of>
            </emma:emma>
          </inkml:annotationXML>
          <inkml:trace contextRef="#ctx0" brushRef="#br0" timeOffset="69386.7464">12468 3140 1623,'0'0'72,"0"0"15,0 0-70,0 0-17,0 0 0,0 0 0,5-5 78,-5 5 12,11-5 2,0 5 1,0 0-23,6 5-5,-6-5-1,5 10 0,1 5 4,-1-1 1,0 1 0,1 4 0,-1 1-33,1-1-6,-6 6-2,5-1 0,-5 1 3,0-1 0,-5 0 0,-1 1 0,1-1-31,-1 0 0,-5 1-11,-5 4 11,5-5 0,-6 6 0,1-6 0,-6 0 0,0 6-32,0-11 2,5 1 0,6-20 0,-11-10-3,0 15-1,0 9 0,0-4 0,0 0 16,0-5 3,-5-5 1,0-5 0,5 5 14,-6-5 0,6 0 0,0-5 0,0 5 19,0-9 0,6 9 0,-6-5 0,5 0 13,1 6 2,-1-6 1,6 10 0,0 0-7,0 0-2,0 0 0,11-10 0,0 0-18,6 1-8,5-6 0,-6 10 8,6 15 23,0 0 4,5-1 1,1 6 0,10-5-17,-5-1-3,0 6-1,0 0 0,0-1-15,0 1 0,0-5 8,-6 4-8,1 1-40,-1 0-10,0-1-2,-5-4-1158</inkml:trace>
        </inkml:traceGroup>
      </inkml:traceGroup>
    </inkml:traceGroup>
    <inkml:traceGroup>
      <inkml:annotationXML>
        <emma:emma xmlns:emma="http://www.w3.org/2003/04/emma" version="1.0">
          <emma:interpretation id="{13C29361-5ED4-4745-9082-9455FB34F644}" emma:medium="tactile" emma:mode="ink">
            <msink:context xmlns:msink="http://schemas.microsoft.com/ink/2010/main" type="paragraph" rotatedBoundingBox="4212,12208 14538,11788 14571,12597 4245,1301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4D812C6-8D7E-492E-AAEC-2ABA7A273D61}" emma:medium="tactile" emma:mode="ink">
              <msink:context xmlns:msink="http://schemas.microsoft.com/ink/2010/main" type="inkBullet" rotatedBoundingBox="4229,12619 4256,12617 4257,12632 4229,12633"/>
            </emma:interpretation>
            <emma:one-of disjunction-type="recognition" id="oneOf11">
              <emma:interpretation id="interp55" emma:lang="en-AU" emma:confidence="0">
                <emma:literal>-</emma:literal>
              </emma:interpretation>
            </emma:one-of>
          </emma:emma>
        </inkml:annotationXML>
        <inkml:trace contextRef="#ctx0" brushRef="#br0" timeOffset="70136.4167">2904 5855 1267,'0'0'112,"-6"5"-89,1 0-23,5-5 0,-11-10 145,11 10 25,0 0 5,0 0 1,0 0-51,0 0-9,0 0-3,0 0 0,0 0-65,0 0-14,-6-4-2,6 4-1,0 0-40,0 0-8,0 0-2,0 0 0,0 0-117,0 0-23</inkml:trace>
      </inkml:traceGroup>
      <inkml:traceGroup>
        <inkml:annotationXML>
          <emma:emma xmlns:emma="http://www.w3.org/2003/04/emma" version="1.0">
            <emma:interpretation id="{B773002D-FEC7-4065-8311-F1340E599594}" emma:medium="tactile" emma:mode="ink">
              <msink:context xmlns:msink="http://schemas.microsoft.com/ink/2010/main" type="line" rotatedBoundingBox="6493,12115 14538,11788 14571,12597 6526,12924"/>
            </emma:interpretation>
          </emma:emma>
        </inkml:annotationXML>
        <inkml:traceGroup>
          <inkml:annotationXML>
            <emma:emma xmlns:emma="http://www.w3.org/2003/04/emma" version="1.0">
              <emma:interpretation id="{9941B519-840F-4A6C-9761-AE4BE0379AA5}" emma:medium="tactile" emma:mode="ink">
                <msink:context xmlns:msink="http://schemas.microsoft.com/ink/2010/main" type="inkWord" rotatedBoundingBox="6493,12121 9103,12015 9136,12818 6526,12924"/>
              </emma:interpretation>
              <emma:one-of disjunction-type="recognition" id="oneOf12">
                <emma:interpretation id="interp56" emma:lang="en-AU" emma:confidence="0">
                  <emma:literal>1AuBF</emma:literal>
                </emma:interpretation>
                <emma:interpretation id="interp57" emma:lang="en-AU" emma:confidence="0">
                  <emma:literal>IAvBF</emma:literal>
                </emma:interpretation>
                <emma:interpretation id="interp58" emma:lang="en-AU" emma:confidence="0">
                  <emma:literal>1AursF</emma:literal>
                </emma:interpretation>
                <emma:interpretation id="interp59" emma:lang="en-AU" emma:confidence="0">
                  <emma:literal>DAUBS:</emma:literal>
                </emma:interpretation>
                <emma:interpretation id="interp60" emma:lang="en-AU" emma:confidence="0">
                  <emma:literal>MAUBY:</emma:literal>
                </emma:interpretation>
              </emma:one-of>
            </emma:emma>
          </inkml:annotationXML>
          <inkml:trace contextRef="#ctx0" brushRef="#br1" timeOffset="90539.8823">5141 5363 1728,'0'0'38,"0"0"8,0 0 2,0 0 0,0 0-39,0 0-9,0 0 0,0 0 0,0-10 104,0 10 20,0 0 3,0 0 1,0 0-40,0 0-7,0 0-1,6 10-1,5 5-23,-6 4-4,1 1 0,-1 4-1,-5 0-15,5 6-4,1-1 0,-1 5 0,-10 0-1,10 0-1,1-4 0,5 4 0,-6 0-30,1 0 0,-6-5 0,5 0 0,6 1 0,-5-1 0,-6 0-8,5-5 8,-5 1 0,6-1 0,-1 1 0,-5-11 0,0 6 0,0-6 0,6-4 0,-6-10 0,0 0 0,0 0 0,0 0 8,0 0-8,0 0-48,0 0-12,0 0-2,0 0-1,0 0-1,0 0 0,0 0 0,0-10 0,5-4-153,-5-1-31</inkml:trace>
          <inkml:trace contextRef="#ctx0" brushRef="#br1" timeOffset="91094.8156">5443 5602 864,'0'0'38,"0"0"8,0 0-37,0 0-9,11-5 0,0 0 0,-6 5 196,-5 0 38,0 0 7,0 0 2,11-5-106,-11 5-21,0 0-4,0 0 0,0 0-30,11 10-6,-5 0 0,5 4-1,-11 6-30,10-1-5,-4 1-2,-1-1 0,1 1-10,-1-1-1,1 6-1,-6-6 0,5 1-10,1-1-1,-6 1-1,0-1 0,5-4-14,-5-5-15,0 4 3,0 1 1,0-15 32,0 0 7,0 0 0,0 0 1,0 0 5,0 0 1,0 0 0,0 0 0,-5-10-47,-6-5-8,11-4-3,-6-5 0,1 9 37,-1-9 7,6-6 2,-5 1 0,-1 5-37,6-5-7,0-1-2,6 1 0,5-5 23,-6 5 0,1 4 8,-1 1-8,1 0 13,-1 4-2,1 1-1,-1-1 0,6 10 2,-5 1 1,-1-1 0,1 0 0,-6 10 4,11-5 1,5 0 0,-5 5 0,-11 0 0,0 0 0,11 5 0,6 5 0,-6 0-1,0 4 0,-6 6 0,6-1 0,5 6-3,-5-1-1,-5 10 0,5 0 0,0 0-1,-6 1-1,6-1 0,-5 5 0,-1-5-11,-5 0 10,6 0-10,-1-5 10,1 0-10,5 1 0,-11-6 0,0-4 0,5-1 0,-5-4 0,6-1 0,-6-14 0,0 0-16,0 0-6,0 0-1,0 0 0,0 0-33,0 0-8,-11 5 0,11-5-1,0 0-130,-11 0-25,-6 0-6,6-10-826</inkml:trace>
          <inkml:trace contextRef="#ctx0" brushRef="#br1" timeOffset="91277.8797">5580 5816 288,'0'0'25,"0"0"-25,0 0 0,0 0 0,0 0 302,0 0 55,0 0 11,0 0 3,0 0-171,0 0-35,0 0-6,0 0-2,0 0-24,0 0-5,0 0 0,0 0-1,16 0-52,-5 0-11,0 0-1,6 0-1,-6 0-25,0 0-5,5 0 0,-5 5-1,5-5-22,-5 0-9,-11 0 8,17 0-8,-1 0-20,1 0-10,-6 0-2,5 0 0,-16 0-136,17 0-27,5 0-5</inkml:trace>
          <inkml:trace contextRef="#ctx0" brushRef="#br1" timeOffset="93066.2693">6106 5465 1508,'0'0'67,"0"0"13,0 0-64,0 0-16,0 0 0,0 0 0,0 0 122,0 0 21,0 0 4,0 0 1,0 0-72,0 0-13,0 15-3,0 5-1,6-1-18,-6 1-3,5 4-1,1 0 0,-6 6-12,11-6-2,-6 5-1,1 0 0,-1-4 1,1 4 0,-1 0 0,1 1 0,5-11 4,5 5 1,-5-4 0,0 4 0,0-4-28,0-6 0,0 1 0,0 0 0,0-1 0,5-4-12,-10-5 0,-6-5 1,11 5 11,-11-5 16,11 0-4,0 0-1,-11 0-11,11-10 0,0 0 0,0-4 0,-6-6 0,6-14 0,-5 5 0,-1 14 0,0-4 12,1-1 1,-12 6 0,6-6 0,6-4-13,-6 4 0,0-4 0,5-1 0,-5 6-41,0-1-2,0 1 0,0-1 0,0 6-41,-5-1-9,5 1-2,0-1 0,0 0-129,0 6-25,5-11-6,-5 20-1</inkml:trace>
          <inkml:trace contextRef="#ctx0" brushRef="#br1" timeOffset="93741.0113">6644 5509 1728,'0'0'76,"0"0"16,0 0-73,0 0-19,0 0 0,0 0 0,0 0 88,5 10 13,-10 5 3,10-1 1,1 1-65,-1 4-14,1 6-2,-1-1-1,6 1 3,-5-1 1,-1-5 0,1 6 0,-1-1-27,1-4 0,-1-1 0,1-4 0,-6-1 0,0-4 0,0-10 0,0 0 0,0 10-16,0-10-9,0 0-2,0 0 0,0 0 27,0 0 0,-6-10 0,6-4 0,0-1 0,-5-9 0,-1 4 0,1-4 0,5-6 0,-6 6 0,1 0 0,-1-6 0,-5 6 23,6-5 9,10 4 3,1 1 0,-6 0-5,0-1-1,5 6 0,1-6 0,-1 11-9,1-1-3,5 5 0,5 1 0,0-11 2,-5 10 0,-5 1 0,10 4 0,1 0 1,-1 5 1,-5 0 0,0 0 0,0 5-8,0 0-1,-11-5-1,11 9 0,-5 6-11,5-5 0,-11 4 0,5 1-11,-5 5 11,0 4 0,0-5 0,-5 6 0,5-1-25,-6 1-3,-5 4-1,6-5 0,-1-4-56,6-1-11,-11-4-3,0-1 0,11 1 28,-5-5 6,-6-5 1,11-5 0,0 0 7,0 0 1,0 0 1,0 0 0,-6 9 37,6-9 7,0 0 2,0 0 0,0 0 58,0 0 12,0 0 3,0 0 0,0 0 0,11 0 0,6 0 0,-1 5 0,1-5-52,-1 5-12,-5 0 0,5-5 0,1 5 54,-1 0 8,-5 0 2,6 0 0,-12-1 0,6 6 0,0-5 0,-5 5 0,-1 0 0,-5-1 0,0-9 0,0 0 0,0 15-52,-11 0-12,11-6 0,0-9 0,0 0 0,-11 10 9,-5 0-9,-1-5 8,6-5-8,-5 5 0,-1-1 0,1-4-11,5 0 11,-5 0 0,-1 0 0,1 0 0,5-4 36,-6-1 8,6 5 3,0-5 0,0 0-230,11 5-45,-5-5-10,-1 0-877</inkml:trace>
          <inkml:trace contextRef="#ctx0" brushRef="#br1" timeOffset="94010.9123">7247 5334 1382,'0'0'61,"0"0"13,0 0-59,0 0-15,0 0 0,0 0 0,0 0 233,0 0 44,0 0 9,0 0 2,0 0-180,0 0-35,0 0-7,11 10-2,-6-1-4,1 6-2,-1 4 0,6 6 0,0 4-42,-5 0-8,5 10-8,-6 0 12,6 5-2,-5-5 0,5 10 0,-6-5 0,1 0-10,5 0 0,-6-5 0,1-1 0,-1 1-57,1-4-14,5-6-2,-6 0-1,1-9-141,-1 4-28</inkml:trace>
          <inkml:trace contextRef="#ctx0" brushRef="#br1" timeOffset="94266.5146">7532 5529 2138,'0'0'95,"0"0"19,0 0-91,0 0-23,0 0 0,0 0 0,11-10 118,0 10 19,0 0 4,0-5 1,5 5-106,-5-5-20,-11 5-5,11 0-1,6 0 35,-1 0 7,-10 0 2,10 0 0,-5 0-94,6 5-20,-1-5-3,6 5-1,-5-5 0,-7 5 0,-10-5 0,0 0-1049</inkml:trace>
          <inkml:trace contextRef="#ctx0" brushRef="#br1" timeOffset="94430.3487">7631 5821 1152,'0'0'102,"0"0"-82,0 0-20,0 0 0,0 0 253,0 0 47,0 0 8,16 5 3,-5 0-179,0-5-36,6 0-8,-1-5 0,-5 5-88,6-5 0,5-4-14,-6 4-1122</inkml:trace>
        </inkml:traceGroup>
        <inkml:traceGroup>
          <inkml:annotationXML>
            <emma:emma xmlns:emma="http://www.w3.org/2003/04/emma" version="1.0">
              <emma:interpretation id="{037E97DB-E99A-440C-B9A6-F1DDC3B0EEA5}" emma:medium="tactile" emma:mode="ink">
                <msink:context xmlns:msink="http://schemas.microsoft.com/ink/2010/main" type="inkWord" rotatedBoundingBox="9712,11924 14565,11915 14567,12614 9714,12623"/>
              </emma:interpretation>
              <emma:one-of disjunction-type="recognition" id="oneOf13">
                <emma:interpretation id="interp61" emma:lang="en-AU" emma:confidence="0">
                  <emma:literal>10+4-2=12</emma:literal>
                </emma:interpretation>
                <emma:interpretation id="interp62" emma:lang="en-AU" emma:confidence="0">
                  <emma:literal>10+4-2--12</emma:literal>
                </emma:interpretation>
                <emma:interpretation id="interp63" emma:lang="en-AU" emma:confidence="0">
                  <emma:literal>10+4.2=12</emma:literal>
                </emma:interpretation>
                <emma:interpretation id="interp64" emma:lang="en-AU" emma:confidence="0">
                  <emma:literal>10x4-2=12</emma:literal>
                </emma:interpretation>
                <emma:interpretation id="interp65" emma:lang="en-AU" emma:confidence="0">
                  <emma:literal>10+4-2=I2</emma:literal>
                </emma:interpretation>
              </emma:one-of>
            </emma:emma>
          </inkml:annotationXML>
          <inkml:trace contextRef="#ctx0" brushRef="#br1" timeOffset="95107.2444">8377 5261 1267,'0'0'112,"0"0"-89,0 0-23,0 0 0,0 0 153,-11-5 27,11 5 4,0 0 2,0 0-42,0 0-8,0 0-1,0 14-1,-6-4-56,6 5-11,0-1-3,6 6 0,-6 4-51,5 10-13,1-4 0,-1 4 0,6 0 0,-5 0-15,-1 5 3,6 0 1,0-5 11,0 0 16,-11-4-4,11-1-1,0-5-103,0 1-20,0-1-4,0-5 0,-6 1-217,12-1-43,-17-19-9,0 0-2</inkml:trace>
          <inkml:trace contextRef="#ctx0" brushRef="#br1" timeOffset="95390.4867">8673 5397 288,'0'0'25,"0"0"-25,0 0 0,0 0 0,0 0 333,0 0 62,0 0 12,0 0 2,0 0-213,0 0-42,0 0-9,0 15-1,0-1-80,5 6-16,1-1-4,-1 6 0,6-1-19,0 5-4,0-4-1,0 4 0,0 0-9,6 1-3,-6-11 0,5 5 0,0-4-8,1-1 0,-6-9 0,5 5 8,-5-10-8,0 4 10,-11-9-10,11 0 10,0-4 4,-11 4 1,11-10 0,-5-5 0,5 1 5,-6-6 2,-5-4 0,6-1 0,-12 1-3,6-5-1,0-1 0,-5 6 0,-1-5 1,6 4 0,-11-4 0,0 10 0,0-1-3,0-4-1,0 4 0,-5-4 0,5 9-15,-6 1 8,-4 4-8,4 0 0,1 0 0,-1 6-10,1 4 0,-1 0 0,1 0-25,-1 0-5,1 9 0,10-4-1,-5 10-43,6-5-8,-1 4-1,6 1-1,0-1-138,0 1-28,17 14-6,-1-4-1</inkml:trace>
          <inkml:trace contextRef="#ctx0" brushRef="#br1" timeOffset="95588.1514">9090 5558 1944,'0'0'86,"5"-5"18,1-5-84,5 1-20,0-1 0,-6 0 0,6 0 142,0 1 24,5-1 5,-5 0 1,0 0-76,6 1-16,10-1-2,-10 0-1,-1 5-53,-5 0-10,6-4-2,-1 4-1,-5-5-11,5 10 0,-5-10 0,6 5 0,-6 5-49,0 0-12,5-4-3,-5-1-751,6 5-150</inkml:trace>
          <inkml:trace contextRef="#ctx0" brushRef="#br1" timeOffset="95835.5888">9199 5188 1382,'0'-5'123,"-5"5"-99,5 0-24,0 0 0,0 0 232,0 0 40,0 0 9,0 0 2,0 0-135,0 0-28,5 9-4,-5 1-2,6 0-58,5 5-12,0 4-3,0-4 0,5 4-22,-10 1-5,5 9-1,-6-5 0,6 6-13,-5-1 0,-1 0 0,6 5 0,0 0-32,0-4 0,0-1 0,0-5 0,0 1-220,0-1-44</inkml:trace>
          <inkml:trace contextRef="#ctx0" brushRef="#br1" timeOffset="96175.7649">9644 5197 2149,'0'-29'47,"0"29"9,0 0 3,0 0 2,0 0-49,0 0-12,0 0 0,0 24 0,0 1 63,5-6 9,-5 1 3,0-6 0,0 11-9,0-1-2,6 1 0,-6-6 0,5 5-64,-5 1-19,5-1-1,-5 1 0,0-6 20,6 1 0,-6-1 0,5 1 0,1-1 0,-1-9 0,1 0 0,-1-1 0,-5-9 12,0 0 7,6 5 1,-6-5 0,11 10-20,-6-5-16,-5-5 4,17 0 0,-17 0 20,5 0 5,12 0 1,-6 0 0,0-5 1,0 5 0,-11 0 0,16 0 0,-5-5-7,0 0 0,-11 5-8,11-5 12,5 0-12,-5 1 0,-11 4 0,6-10 0,5 5-124,-11 5-20,11-10-5,-11 10-914</inkml:trace>
          <inkml:trace contextRef="#ctx0" brushRef="#br1" timeOffset="96399.802">9819 5280 1152,'0'0'102,"0"0"-82,0 0-20,0 0 0,-5-10 235,5 10 42,0 0 9,0 0 2,0 0-128,0 0-26,-6 15-5,6 5-1,-5-1-51,5 1-10,5-1-3,1 5 0,-6 6-32,5-1-8,6 0 0,-6 5-1,1 5-37,5 0-7,-6-5-2,6 5 0,0-9 23,0-6 0,-5 5 0,5-4-858,0-6-167</inkml:trace>
          <inkml:trace contextRef="#ctx0" brushRef="#br1" timeOffset="96753.8624">10417 5412 1944,'0'0'86,"0"0"18,0 0-84,0 0-20,0 0 0,0 0 0,0 0 111,16 0 17,-5-5 4,0 5 1,6 5-56,-1-5-11,-5 0-2,6 0-1,-1 5-36,6 0-7,-6-5-2,1-5 0,-1 5-18,1-5 0,-1 10-13,1 0 5,-1-5-147,1 4-29,-7-4-5</inkml:trace>
          <inkml:trace contextRef="#ctx0" brushRef="#br1" timeOffset="97167.0928">10817 5202 2188,'0'0'48,"0"0"11,0 0 1,0 0 1,0 0-49,0 0-12,0 0 0,11-5 0,6-9 116,-6 14 20,5 0 4,0 0 0,1-5-61,-1 5-13,1 0-2,-6 5-1,0 0-28,0 4-6,0 1-1,0 5 0,-6 4-3,12-4-1,-12 4 0,1 1 0,-6-1-47,5 6-9,0-6-3,-5 10 0,0-4 5,-5 4 1,0 5 0,5-5 0,0 1-32,-11-6-7,5 10 0,-5-9-1,6-1 4,-1-5 1,1 1 0,-6-5 0,0-1 12,0 1 2,5-10 1,-5 4 0,6-4 21,5-5 5,-11 0 1,11 0 0,0 0 22,0 0 15,-11-9-3,5-1 0,6 10 42,0 0 8,0-10 2,0 10 0,6-19 3,5 9 1,-11 10 0,11-10 0,5 0-7,1 1-1,-1 4 0,6 5 0,0 0-51,0 0-9,0 5 0,0-1 0,0 1-20,0 5 4,5-5 1,-10 5-825,5-5-164</inkml:trace>
          <inkml:trace contextRef="#ctx0" brushRef="#br1" timeOffset="97525.0341">11629 5305 1728,'0'0'76,"0"0"16,0 0-73,0 0-19,0 0 0,16-10 0,-5 10 104,0 0 16,6 0 4,-6-5 1,5 5-58,0-5-12,1 5-3,-1 0 0,-16 0-38,11 5-14,11 0 9,-5 0-9,-6-10-24,0 10-11,0 0-1,0 4-647,-11-9-129</inkml:trace>
          <inkml:trace contextRef="#ctx0" brushRef="#br1" timeOffset="97692.5641">11689 5470 1152,'0'0'51,"0"0"10,0 0-49,0 0-12,0 0 0,11 0 0,0 5 260,5-5 48,1-5 11,-1 5 1,-5 5-196,11-5-39,0-5-8,0 5-1,-5-5-66,5 5-10,5-4 0,-5 4-767,5-5-145</inkml:trace>
          <inkml:trace contextRef="#ctx0" brushRef="#br1" timeOffset="98109.8747">12408 5149 1616,'0'0'72,"0"0"14,0 0-69,0 0-17,0 0 0,0 0 0,0 0 125,0 0 22,0 19 4,0-9 1,0-10-63,5 14-12,-5 1-2,5 5-1,1-1-62,-1 5-12,1-4 0,5 4 0,-6 1 0,6-1 0,-5 10 0,-1-5 0,1 6 0,5-1 0,-6 0 0,6-5 0,-5 0-56,5-4-6,-6-6-2,1 1-947</inkml:trace>
          <inkml:trace contextRef="#ctx0" brushRef="#br1" timeOffset="98565.8829">12599 5222 1713,'22'-25'76,"-11"20"16,-5-4-74,-1 4-18,-5 5 0,11-5 0,6 10 139,-6-5 24,5 0 5,-5-5 0,11 5-53,-5 0-11,-1 10-3,0 4 0,6-9-37,0 0-8,-5 5-2,-1 0 0,-10 4-6,5 1-2,5 4 0,-5 1 0,-5-1-22,-6 6-5,5-1-1,-5 0 0,0 11-18,0-1 0,-5-5 0,-1 5 0,6-5 0,-11 1 0,0-1 0,6-10 0,-1 1-48,1-1-12,-6-4-4,0 0 0,0-6 0,0 1 0,0-5 0,0 0 0,-6-5 37,6 0 7,-5 0 2,11-5 0,-6 0-22,0 0-5,5-5-1,1 1 0,5-1 62,0-5 12,5 6 2,-5 9 1,6-15 1,-1 5 1,6 5 0,5-4 0,1 4-1,-1 0 0,1 0 0,5 0 0,0 5 8,0 0 2,0 0 0,5 0 0,-5 5-6,5 0-2,-5 0 0,0 0 0,-5 4-18,10 1-3,-10 0-1,5 0 0,-6-1-21,6 6-5,-6-5-1,1-1 0,-6 6-148,5-10-29,-16-5-7,17 5-946</inkml:trace>
        </inkml:traceGroup>
      </inkml:traceGroup>
    </inkml:traceGroup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3-07T08:22:25.013"/>
    </inkml:context>
    <inkml:brush xml:id="br0">
      <inkml:brushProperty name="width" value="0.05292" units="cm"/>
      <inkml:brushProperty name="height" value="0.05292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70F1B8A-594F-492D-B757-032C3520ED2B}" emma:medium="tactile" emma:mode="ink">
          <msink:context xmlns:msink="http://schemas.microsoft.com/ink/2010/main" type="writingRegion" rotatedBoundingBox="20177,10142 20740,10142 20740,10176 20177,10176"/>
        </emma:interpretation>
      </emma:emma>
    </inkml:annotationXML>
    <inkml:traceGroup>
      <inkml:annotationXML>
        <emma:emma xmlns:emma="http://www.w3.org/2003/04/emma" version="1.0">
          <emma:interpretation id="{36B1C1EE-1CDE-410E-A701-FCAC995261DE}" emma:medium="tactile" emma:mode="ink">
            <msink:context xmlns:msink="http://schemas.microsoft.com/ink/2010/main" type="paragraph" rotatedBoundingBox="20177,10142 20740,10142 20740,10176 20177,1017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F1C5217-A9EC-4E2A-8B10-18DBC19B5BAA}" emma:medium="tactile" emma:mode="ink">
              <msink:context xmlns:msink="http://schemas.microsoft.com/ink/2010/main" type="line" rotatedBoundingBox="20177,10142 20740,10142 20740,10176 20177,10176"/>
            </emma:interpretation>
          </emma:emma>
        </inkml:annotationXML>
        <inkml:traceGroup>
          <inkml:annotationXML>
            <emma:emma xmlns:emma="http://www.w3.org/2003/04/emma" version="1.0">
              <emma:interpretation id="{3726E374-A2D2-43AB-9C13-3970450D8C68}" emma:medium="tactile" emma:mode="ink">
                <msink:context xmlns:msink="http://schemas.microsoft.com/ink/2010/main" type="inkWord" rotatedBoundingBox="20177,10147 20210,10175 20200,10187 20167,10158"/>
              </emma:interpretation>
              <emma:one-of disjunction-type="recognition" id="oneOf0">
                <emma:interpretation id="interp0" emma:lang="en-AU" emma:confidence="0">
                  <emma:literal>`</emma:literal>
                </emma:interpretation>
                <emma:interpretation id="interp1" emma:lang="en-AU" emma:confidence="0">
                  <emma:literal>\</emma:literal>
                </emma:interpretation>
                <emma:interpretation id="interp2" emma:lang="en-AU" emma:confidence="0">
                  <emma:literal>/</emma:literal>
                </emma:interpretation>
                <emma:interpretation id="interp3" emma:lang="en-AU" emma:confidence="0">
                  <emma:literal>.</emma:literal>
                </emma:interpretation>
                <emma:interpretation id="interp4" emma:lang="en-AU" emma:confidence="0">
                  <emma:literal>'</emma:literal>
                </emma:interpretation>
              </emma:one-of>
            </emma:emma>
          </inkml:annotationXML>
          <inkml:trace contextRef="#ctx0" brushRef="#br0">18824 3379 1664,'33'29'0</inkml:trace>
        </inkml:traceGroup>
        <inkml:traceGroup>
          <inkml:annotationXML>
            <emma:emma xmlns:emma="http://www.w3.org/2003/04/emma" version="1.0">
              <emma:interpretation id="{97728A36-0081-4D7C-A010-7131BCDB0EC8}" emma:medium="tactile" emma:mode="ink">
                <msink:context xmlns:msink="http://schemas.microsoft.com/ink/2010/main" type="inkWord" rotatedBoundingBox="20725,10142 20740,10142 20740,10157 20725,10157"/>
              </emma:interpretation>
              <emma:one-of disjunction-type="recognition" id="oneOf1">
                <emma:interpretation id="interp5" emma:lang="en-AU" emma:confidence="0">
                  <emma:literal>.</emma:literal>
                </emma:interpretation>
                <emma:interpretation id="interp6" emma:lang="en-AU" emma:confidence="0">
                  <emma:literal>`</emma:literal>
                </emma:interpretation>
                <emma:interpretation id="interp7" emma:lang="en-AU" emma:confidence="0">
                  <emma:literal>'</emma:literal>
                </emma:interpretation>
                <emma:interpretation id="interp8" emma:lang="en-AU" emma:confidence="0">
                  <emma:literal>l</emma:literal>
                </emma:interpretation>
                <emma:interpretation id="interp9" emma:lang="en-AU" emma:confidence="0">
                  <emma:literal>,</emma:literal>
                </emma:interpretation>
              </emma:one-of>
            </emma:emma>
          </inkml:annotationXML>
          <inkml:trace contextRef="#ctx0" brushRef="#br0" timeOffset="58.8381">19372 3374 1664,'0'0'0</inkml:trace>
        </inkml:traceGroup>
      </inkml:traceGroup>
    </inkml:traceGroup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3-07T08:26:55.194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A0509900-277F-4BCB-9096-56C0EE113E5D}" emma:medium="tactile" emma:mode="ink">
          <msink:context xmlns:msink="http://schemas.microsoft.com/ink/2010/main" type="inkDrawing" rotatedBoundingBox="11088,14903 12221,10767 12370,10807 11237,14944" semanticType="callout" shapeName="Other"/>
        </emma:interpretation>
      </emma:emma>
    </inkml:annotationXML>
    <inkml:trace contextRef="#ctx0" brushRef="#br0">1071 19 972,'-11'-19'43,"11"19"9,0 0-42,0 0-10,0 0 0,0 0 0,0 4 51,0 6 8,0 5 1,0-5 1,0 4-4,-5 1-1,-1-1 0,-5 1 0,0 9-16,0 1-4,0-1-1,6 5 0,-12 1-17,6 9-3,-5-5-1,0 15 0,5-1-3,-6 6-1,-5 9 0,6 6 0,-6 9-2,5-5-8,-5 0 12,6 5-4,-6-5-8,6-5 0,-6 0 0,0 6 0,5-1 0,-10 10 0,5-5 0,0 9 0,5-9 0,-4 0 0,-1 0 0,-6 5 0,6-5 0,-5 5 0,-1 5 0,1 9 0,-6-4 0,6 4 0,-6-4 0,5 4 0,1-9 9,-6-5-9,0 5 10,11 9-10,0-4 23,6-5-2,-6-1 0,5-4 0,-5-24-32,6-1-6,0 1-2,5-6 0,0-4 19,0-5 0,5-5 0,1 0 0,-6-5 0,11 0 0,0 0 0,-6 1 0,6-6 12,-5 0 5,5 10 2,0-5 0,-6 0-67,6 0-12,6 1-4,-6-1 0,5 0 0,-5-5 0,0-5 0,0 1-537</inkml:trace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3-07T08:26:55.916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451312DC-8E5C-4B20-96C7-051212EB07CF}" emma:medium="tactile" emma:mode="ink">
          <msink:context xmlns:msink="http://schemas.microsoft.com/ink/2010/main" type="inkDrawing" rotatedBoundingBox="12336,16511 13361,10379 13540,10409 12515,16541" semanticType="callout" shapeName="Other">
            <msink:sourceLink direction="with" ref="{33FF1FD3-4A06-477C-8534-3124B059A48C}"/>
          </msink:context>
        </emma:interpretation>
      </emma:emma>
    </inkml:annotationXML>
    <inkml:trace contextRef="#ctx0" brushRef="#br0">1053 0 806,'0'0'36,"0"0"7,0 0-35,0 0-8,0 0 0,0 0 0,0 0 139,0 0 25,0 0 6,0 0 1,0 0-72,0 0-15,0 0-2,-6 15-1,1-5-19,-1 4-4,1 6-1,-1-1 0,1 6-13,-1-1-2,1 10-1,-6 10 0,0 5-17,0-5-3,0 4-1,0 6 0,0 0-12,-6-6-8,6 6 8,0 0-8,-5 4 0,5 5 9,-11 6-9,0 4 0,6 5 0,-6 10 0,0 4 0,5-19 0,1 10 8,-6 0-8,0 5 0,-5 9 0,-1 6 8,1 4-8,-1 0 0,-5 35 0,6-16 0,0-4 0,5 0 0,0 10 0,0-15 0,0 4 0,0-8 0,6 4 0,-1-10 0,1 0 0,5 0 0,0 1 0,-6-6 0,6-9 0,0-6 11,0 1-3,6-10-18,-6 0-3,5 0-1,-5 0 0,6 0 14,-1 0 0,1 0 0,-1 5-9,1-15 9,0 5 0,-1 0 0,1-4 0,-6-11 0,5 5 0,1-9 0,-6 9 0,5-4 0,-5-1 0,0 11 0,0-6 0,0 0 0,0 1 0,6-6 0,-6 1 0,5-6 0,1 1 0,-6-5 0,5 0 0,1-1 0,-1-9 0,-4 5-12,4 5 4,1-10 0,5 5 0,0-10 0,-6 5 0,1-5 8,5-5-13,-6 1 5,6-6 8,0-9-20,6-1 3,-12 1 1,6-15 0,0 0-19,0 0-3,0 0-1,0 0 0,11-20-25,-5-9-6,5-10-1</inkml:trace>
  </inkml:traceGroup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3-07T08:26:56.732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6BBA3E2-83DC-4088-8762-7BFC54367B7A}" emma:medium="tactile" emma:mode="ink">
          <msink:context xmlns:msink="http://schemas.microsoft.com/ink/2010/main" type="inkDrawing" rotatedBoundingBox="13131,17336 14583,10473 14785,10515 13333,17379" semanticType="callout" shapeName="Other">
            <msink:sourceLink direction="with" ref="{33FF1FD3-4A06-477C-8534-3124B059A48C}"/>
          </msink:context>
        </emma:interpretation>
      </emma:emma>
    </inkml:annotationXML>
    <inkml:trace contextRef="#ctx0" brushRef="#br0">1379 0 518,'0'0'23,"0"0"5,0 0-28,0 0 0,0 0 0,0 0 0,5 10 172,-5 0 28,0-1 7,0-4 1,0 5-81,-5 5-16,5-1-3,-11 6-1,5 9-42,-5 0-8,6 5-1,-1 5-1,-5 0-23,0 0-5,1 5-1,-1 5 0,0 0-18,-6 0-8,6-1 8,0 11-8,-5-1 15,5 11-3,-6 4 0,1 10 0,-1-5-12,1 4-16,-6 1 3,6 0 1,-1-5 37,1 5 8,-6 0 2,5-10 0,1 10-25,-1 5-10,6-1 8,-5-4-8,0 0 0,-1 0 8,-5 0-8,-5 29 0,5-10 0,0 1 0,5-1 0,1 10 0,-6-14 0,0-1 8,6-9-8,-6 9 0,0-4 0,0 5 0,5-1 0,-5 5 0,0-9 8,1-5-8,-1 0 0,-6 4 8,6-4 15,0 0 2,0 4 1,0 1 0,6 0 6,-6-11 0,0-4 1,6 5 0,-1-5-12,1-10-2,-1 6-1,1-6 0,-6-5-18,5 5 10,1 1-10,-6 4 8,6 0-8,-1-5 0,-5 5 0,6-4 8,5-6-8,-6 0 0,1-4 0,5-6 0,-6 6 0,7-1 0,-1 6 0,-6 4 0,12-5 0,-6 1 0,5-1 0,-5-4 0,0-6 0,6-4 0,-1 0 0,1-5 8,-1 0-8,1-1 0,-1 1 0,6-5 0,0 0 0,0 5 0,-5-5 0,10 5 0,-5 5 0,6-5-11,-6 4 11,5-9-8,1-4-8,-1-1-2,1-10 0,-1-4 0,1-11-22,-6-9-5,0 0-1,11-9 0,0-11-43,0-19-9</inkml:trace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3-07T07:32:03.231"/>
    </inkml:context>
    <inkml:brush xml:id="br0">
      <inkml:brushProperty name="width" value="0.10583" units="cm"/>
      <inkml:brushProperty name="height" value="0.21167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619 779 576,'0'0'51,"0"0"-41,0 0-10,0 0 0,0 0 249,0 0 48,0 0 10,0 0 1,0 15-175,0-15-35,0 0-7,0 0-2,0 10-21,0 4-5,0-4-1,0 5 0,0-5-17,0 4-3,0 1-1,0 4 0,0-9-21,0 10-5,0-1-1,-5 5 0,-1 1-14,1-1 9,-1 10-9,1 0 8,-6 1-8,6-1 0,-6 5 0,5 0 0,-5 0 0,0-5 0,0 0-12,0-5 12,0-4-17,0-1 4,0-9 1,0-1 0,6 1 12,-6-15-9,0 0 9,5 0-8,1-5 8,5-5-12,-6-4 12,6-6-12,-5-4 12,5-6-12,5-4 12,6-5-12,-5 0 12,-1 0 0,-5 0 0,6-5-8,5 10 8,0-5 0,0 5 0,0-5 0,5-5 16,-5 10-2,6 0 0,-1 5 0,1 0-3,-1 4-1,-5 6 0,5 4 0,-5 5-10,0 1 0,0 9 9,-11 0-9,11 9 10,0 1-2,0 5-8,-5 9 12,-1 5-12,1 1 9,-6-1-9,5 5 8,1 0-8,-6 0-11,0 0 3,0 5 0,0 5-10,-6-5-2,1 5 0,-1 5 0,-5-10 2,6 5 0,-6-10 0,0 5 0,5-10 9,-5-5 9,-5-4-13,5-5 5,0-6 8,-5-9-8,5 0 8,0-5-8,0-9-8,0-6-2,0-4 0,0-10 0,0 0 18,5-5 0,-5-5 0,11 5 0,-5-5 0,5 5 0,-6 0 0,12 0 0,-6 5 8,5 0 9,1 0 2,5-1 0,0 6 5,0 0 0,0 0 1,0 4 0,0 6-5,0-1-2,0 6 0,-1-1 0,1 10-18,-11 5 10,0 0-10,0 0 8,6 10-8,5 9 12,-6 1-12,1 9 12,-1 0-12,1 6 0,-6-6 0,0 10 0,0-5-20,-6 5 0,6 0 0,-5 5 0,-1 0-2,1 0 0,5-5 0,-11 0 0,5 0 4,-5-10 1,1 5 0,-7-10 0,6 1 5,-5-6 0,5 1 1,-6-1 0,6-9 11,0-5-8,-5-5 8,5 0-8,-6-5 8,6-5 0,-5-4 10,0-6-10,-1-4 0,6-1-20,6-9 4,-1 5 0,-10-5 16,5-5 0,11 0 0,0 0 0,-6 0 14,6 5 0,0-5 0,11 0 0,0 5 9,0-10 1,0 5 1,6 0 0,-1 0-1,0 0 0,-5 9 0,6-4 0,-1 10-6,1 0-2,-6-1 0,0 11 0,0-1-8,-6 10-8,-5 5 12,0 0-12,0 0 12,0 0-12,0 10 12,0 14-12,0 1 0,0-1-14,-5-5 1,5 11 0,-6-1 13,1 5 0,-6 0 0,5-5 0,-5 1-28,6-1-2,-6-5-1,0 6 0,0-1 1,5 0 0,-10-5 0,11 1 0,-6-11 2,5 1 0,1-5 0,5-10 0,-11 5 13,5-10 3,1 0 1,5-10 0,-6-4 0,12-1 0,-6 1 0,5-10 0,1 4 11,-1-9 0,1 5 0,5-5 0,0 0 24,-6-5 0,0 0 0,6 4 0,0-4-3,0 1 0,-5-1 0,10-5 0,-5 0 23,6 0 4,-6 0 0,0 5 1,0 5-26,0 5-6,-6-5-1,6 9 0,-5 1-3,-1 4-1,1 6 0,-1 4 0,-5 0 5,0 10 1,0 0 0,0 0 0,0 0-2,0 0-1,0 0 0,-5 15 0,-1-1-15,1 1 0,-1 0 8,1 4-8,-1 1 0,1-1 0,-1 1 0,6 4 0,-11 5 0,6-4-13,-1 4 2,1 0 1,-1 0-7,-5 1-2,6 4 0,-6-5 0,5 0-1,-5 1 0,6-1 0,-6-5 0,0 0 10,5 1 2,-5-1 0,6-4 0,0-6 0,-1-4 0,6 0 0,-5 0 0,-1-1 8,6-9 0,0 0 0,0 0-8,0 0 8,0 0-8,0-9 8,0-6-8,0 0 8,6-4 0,-6-1 0,11 1-8,-11-6 26,5 6 6,0-5 0,6-1 1,-5-4-35,5 0-7,0 0-2,0-6 0,-6 1 19,6 5 16,6-5-4,-6 0 0,0 5-1,0-6-1,0 6 0,0 0 0,0 9-10,-6-4 12,6 9-12,0-4 12,-6-1-12,1 11 0,5-1 0,-6 0 8,-5 5-8,6-4 8,-6 9-8,0 0 8,5-5-8,-5 5 0,0 0 0,0 0 8,0 0-8,0 0 0,0 0 0,0 0 0,0 0 0,0 0 0,0 0 0,0 0 0,0 0 0,0 0 0,0 0 0,0 0 0,0 0 0,0 0 0,0 0 0,0 0 0,6-5 0,-6 5 0,0 0-9,0 0 9,16 0 0,-16 0-10,6-5 10,-6 5-8,0 0 8,0 0 0,11-5 0,-11 5-8,0 0 8,0 0-13,5-10 5,1 5 8,-6 5 0,0 0 0,0 0 9,5-4-1,1-6-8,-6 10 0,0 0 0,5-10 0,1 0-9,-6 10 9,0 0-10,0 0 10,0 0 0,5-5 0,-5-9 0,0 14 0,0 0 0,0 0 0,0-20 0,0 11 0,0 9 0,0 0 0,0-15 0,6 5 0,-6-4 0,0 9 0,0 5 0,0 0 0,0-10 0,5 0 0,-5 10 0,0-10 0,0 1 0,0 9 0,0 0 0,0 0 0,0 0 0,0 0 0,0 0 0,0 0-9,0 0 9,0 0 0,0 0 0,0 0 0,0 0 0,0 0 0,0 0 0,0 0 0,0 0 0,0 0 8,6 14-8,-6-14 0,0 0 12,0 0-1,-6 10-1,6-10 0,0 10-18,0-10-4,0 0-1,0 10 0,-5 9 33,-1-9 8,6-10 0,0 10 1,-5 4-17,5-14-4,0 0-8,0 0 12,-6 10-4,6-10-8,0 0 11,-5 15-11,-1-11 10,6-4-10,-11 10 8,11-10-8,0 0 10,-5 15-10,-6-10 12,5 4-12,-5 1 11,0-5-11,6 0 10,-6 5-10,5-1 11,6-9-11,0 0 12,-11 10-12,6 0 8,-6 0-8,0-1 0,11-9 0,-5 5 0,-1 5 0,-5 0 8,6 0-8,5-10 0,-6 9 0,-5-4 8,6 10-8,-1-10 0,1 4 0,-6 1 0,5 0-9,1 0 9,-1-5 0,-5 4 8,0 1-8,0 5 0,6-6 8,-6 6-8,5-5 0,1 0 0,-1 4 0,1-4 0,0 5 0,-1-6 0,1 1 8,-1 0-8,-5 0 0,6-1 0,-1 1 0,1 0 0,-1-5 0,6-5 0,-5 9 0,-6 1 0,5-5 0,1 10 0,-1-6 8,1-4-8,-1 0 0,-5 10 0,6-5 0,5-10 0,-6 4 0,-5 6 0,6 0 0,-6-5 0,5 5 8,6-10-8,-5 4 0,-6 1 0,11-5 8,0 0-17,0 0-3,0 15-1,0-10 0,0-5 21,0 0 4,0 0 0,-6 14 1,1 1-13,0-5-18,5-10 4,0 5 1,-6 4 21,6-9 4,0 0 0,-11 10 1,6 5-13,5-6-18,0-9 4,-6 10 1,6-10 13,-5 10 0,-1 0 0,6-1 0,0-9 0,-5 10 0,-1 5 0,1-5 0,5-10 0,0 0 0,0 9 0,-6 6 0,-5 0 0,6-11 0,5-4 0,0 0 0,-6 15 0,6-15 0,0 0 0,-5 10 0,5-10 0,-6 10 0,6-10 0,0 9 0,-5 1 0,-1 0 0,6-10 0,-5 14 0,5-14 8,0 0 4,-6 15 0,1 0 1,-1-6-13,6 1 0,0-10 0,-5 15 0,-6-1 0,5-4 0,6-10 0,0 15 0,-5-5 0,-1 4-18,6-14 4,0 10 1,0-10 13,-5 15 0,5-1 0,-5 1 0,5-5 9,0 4 5,-6-4 1,6 5 0,0-1-24,-5-4-5,5 5-1,0-6 0,0 6 24,0-5 5,0 4 1,-6 1 0,1 0-15,-1-1 0,6 1 0,0-1 0,0-4 0,0 5 9,-5-5-9,5 4 8,0-4-8,-6 0 8,6-1-8,-5 6 8,5-15-8,0 10 0,0 0-12,-6 4 12,12-4 0,-6-10 0,0 10 0,-6 4 0,6-4-21,0 0 3,0-10 1,-5 10 0,5 4 27,-6 1 6,6-15 0,6 10 1,-6-1-17,0 6 0,-6-5 0,6 4 0,0-14 0,6 15 0,-12-5 0,6 4 0,6-4 0,-6-10 10,-6 15-10,6-1 8,0-4-23,0-10-5,0 15 0,0-6-1,0 6 33,-5-5 6,5-10 2,0 10 0,0 4-20,0-14 0,0 10 0,0 5 0,0-15 0,0 9 0,0 6 8,0-5-8,0-10 8,0 14-8,0 1 12,0-5-12,0-10 0,0 14 0,0-14 0,5 15 0,-5 0 0,0-6 0,0-9 0,0 15 0,0-5 0,0-10 0,0 14 0,6-4 0,-6 5 0,0-6 0,0-9 0,0 15 0,5-5 0,1 4 0,-6-4 0,0 0 0,5 5 0,1-6 0,-6 6 0,0-5 0,0 4 0,5-4 0,1 5 0,-6-6 0,0 1 0,0 5 0,0-1 0,5-4 0,-5 0 0,0 0 0,6-1 0,-1 1 0,-5-10 0,6 15 0,-6-5 0,5-1 0,0 1 0,1 0-9,-6 0 9,5-1 0,1 1 0,-1 0 0,-5 0 0,0-10 0,6 9-23,-1 1 1,1 0 0,-6-10 0,0 0 38,5 14 7,1 1 1,-1-5 1,1 0-40,-1 4-8,1-4-1,-1 5-1,1-6 37,-6 6 8,5-5 2,1-1 0,-1 1-35,1 0-7,5 0-2,-6-1 0,1 1 37,-6 5 7,0-15 2,5 10 0,1 4-39,-1-4-7,1 5-2,-6-15 0,0 0 24,5 9 0,1 6 0,-6-15 0,0 0 15,0 15 7,0-1 2,5 1 0,-5-15-39,5 14-7,1-4-2,-6 5 0,5-5 39,1 4 7,-6-14 2,5 10 0,1 5-24,-1-6 0,-5 6 0,0-15 0,6 10 0,-6-1 0,0 6 0,0-5 0,0-10 0,0 14 8,5 1-8,1-5 0,5 0-16,0 4-8,-6-4-2,1 0 0,-1-1 42,-5-9 8,0 0 1,11 15 1,-5-5-26,-1 0 0,1-1 0,-1 1 0,1 0 0,-1 4 0,1-4 0,-1 0 0,1 0 36,-1-5 1,1 4 1,-1 1 0,-5-10-61,6 10-12,-1 0-2,0-1-1,1 6 38,-6-15 0,5 10 0,1-1 0,5 1 0,-6-5 0,12 5 0,-12-1 0,1 1 0,-1-5 0,-5-5 0,6 10 0,-6-10 0,5 10 0,6-6 0,-11-4 0,0 0 0,0 0 0,6 15 0,5-10 0,-11-5 0,0 0 0,11 10 0,0-5 0,-11-5-28,0 0 1,5 9 1,6 1 0,0 0 42,-5 0 8,-6-10 1,10 4 1,-4 6-26,-6-10 0,5 10 0,6-5 0,-11-5 0,6 10 0,-1-1 8,-5-9-8,0 0 0,0 0 0,11 10 0,-5 5 0,-6-15 0,0 0 0,11 9 0,0 1 0,-11-10 0,0 0 0,0 0 0,5 5 8,-5-5-8,0 0 0,0 0 0,6 10 0,-6-10 0,0 0 0,0 0 0,0 0 0,0 0 0,0 0 0,11 5 0,-11-5 0,0 0 0,0 0 0,11 5 0,-11-5 8,0 0-8,0 0 0,0 0 9,16-5-9,-10 0 8,-6 5-8,11-5 8,-11 5-8,11-5 0,-6-5 0,6 5 0,-6-4 8,1 4-8,-1-5 11,1-5-11,-1 1 12,-5-1-12,6 1 0,-1 4 9,6-5-9,-11 1 0,6 4 9,-1 0-9,1-5 0,-1 6 12,1-6-4,-1 5 0,1-4-8,-1 4 12,1 0-4,-1-4 0,1 4-8,-1-5 9,1 1-9,-1-1 0,1 0 9,-1 1-9,1-6 10,-1 6-10,1-1 10,-1-4-10,1 4 0,-1 0 9,6-4-9,-6 4 0,1-4 9,-1 4-9,6 0 0,-5-4 9,-1-1-9,1 11 0,5-6 9,-6-4-9,6 4 0,-5 0 9,-1 1-9,6-1-12,-5 0-8,5 1 0,-6-1-1,1 1 39,-1-1 8,6 5 2,-5 0 0,-1 1-20,-5-1-8,0-5 8,-5 6-8,5-1 8,0-5-8,5 5 0,1 1 8,4-1-8,-4 5 12,-6-5-12,5 1 12,6-6 8,-5 5 3,-1 0 0,1 1 0,-1-1-23,1 0 0,-1 0 0,1 1 0,-1-1 0,1 0-15,-1 0 3,1 6 0,-6 4 12,11-15 16,-11 0-3,5 6-1,-5 9-12,6-15-10,-6 0 2,11 1 0,-6-1 8,1 0 0,-1 1 0,1 4 8,-6-5-8,5 1 0,1-1 0,-1 5 8,-5-4-8,6 4 0,-6-5 0,0 6 0,5-6 0,1 0 8,-6 6-8,5-6 0,-10 5 0,5-4 0,5 4 0,-5-5 8,0 1-8,5-1 0,-5 5 0,0-4 0,0-6 0,0 6 8,0-1-8,0 0 0,0-4 0,0 4 0,0 1 0,0-6 8,0 5-8,0 1 0,0-6 0,-5 6 0,5 4 0,0-5 0,0-4 0,-5 4 8,-1 5-8,1-4-10,5-6 10,5 1-13,-10 4 13,5 1 0,-6-1 0,1 0 0,5-4 0,0 4 8,-6-4 0,1 4-8,5-9 0,-6 9 0,1-4-10,-1 4 10,1-5 0,-1 1 10,6-5 1,-5 4 0,-6-4-11,5 4 0,1-4 0,-1 4 0,1-4 0,-1 4 0,6-4 0,0 5 0,0-6 0,0 6 0,-5-1 0,5 1 0,-6-1 0,1 1 0,-1 4 0,6 0 0,0-4 0,-5 4 0,-1 1 0,1-1 0,5 5 0,-11-4 0,5-1 0,-5 5 0,1 5 0,10-9-16,5 4 4,0-5 1,-5 6 19,-5-6 3,0 0 1,-1 1 0,1-1-12,-1 5 0,1-4 0,-1 4 0,1-5 0,-6 1-17,5 4 4,-5-5 1,0 1 12,0-1 16,6 1-3,-6-1-1,0 5-12,5 1-16,1-6 3,-1 0 1,1 6 12,-1-6 0,1 0 0,-1 1 0,1 4 0,-6-5 0,6 1 0,-6-1 0,11-4 0,-6 4 16,1 0-3,-6 1-1,11-6-12,-6 6 0,-5-1 0,6 0 0,-1 1 0,1-1 0,-1 5 8,-5-4-8,6 4 0,-1 5 0,1-5 0,-1 5 0,1 1 0,5 4 0,0 0 0,0 0 0,0 0 0,0 0 0,0 0 0,0 0 0,0 0 0,0 0 0,0 0 0,0 0 0,-6 9 0,6 11 0,0 4 0,0 5 0,0 6 0,6-1 0,-6 5 0,0 9 0,0 6 0,5 0 0,1-6 0,-6 11 0,0 9 0,0 5 0,5 0 0,-5 10 0,6 0 0,-6 0-12,0 0 12,5 5-10,1-6-2,-6 1-1,5-5 0,1 5 0,-1 0-2,-5 0 0,6-5 0,-6 5 0,0-15-4,5-5-1,-5 1 0,-5-6 0,5-4-2,0-10-1,0 0 0,0-5 0,-6-10 23,6-5 0,-5-4 0,-1-6 0,6-4 0,0-10 0,0 0 0,0 0 0,0 0 0,-5-19 0,-6-1 0,0-9 0,0-5-8,5-10 8,-5-5-10,0-4 10,0-16 0,0 1 0,1-15 0,10 0 10,-11 0-10,5-4 0,1-6 0,5 0 0,0 11 0,0-6-12,0 0 2,5 5 1,1 10 9,-6 5 12,0 9-2,5 6-1,1 4-9,-1 10 0,0 0 0,1 15 0,-6 4 0,0 1 0,0 4 0,0 15 0,0 0 0,0 0 0,0 0 0,5 15 0,-5 14 0,0 0 0,6 0 0,-1 15 0,-5 10 0,6 9 0,-6 1 0,5 9 0,1 0 0,-1 5 0,-5 0 0,0 10 0,6-6 0,-6 6 0,0 0 0,0 5 0,0-11 0,5-8 0,1-16 0,-1 1 0,-5-11 0,0-9 0,6-5 0,5-9 0,-11-11 0,5-4 0,-5-10-10,0 0 10,0-10-12,6-14 3,-1-10 1,1-5 0,-1-15 16,1 1 4,-6-11 1,5-4 0,-5 5-23,6-6-5,-6 6-1,0 0 0,0 4 16,0 1 8,5-1 0,1 10-8,-6 6 14,0 4-4,5 0-1,1 0 0,-6 9 5,5 6 1,-5 0 0,0 9 0,6 5-24,-6 10-5,0 0-1,0 0 0,0 0 29,5 15 6,6 4 0,-6 6 1,-5-1-33,11 10-8,-11-5 0,6 10-1,-1 5 21,1 5 15,-1-5-3,-5 5 0,0-1-12,0 6 0,0 0-9,6 4 9,-6-4 0,0-1 0,0-4 0,5 0 0,1-10-12,-6-10 12,0 0-13,0-9 5,0-5 8,5-6 0,-5-9 0,0 0 0,0 0 0,0 0 0,0-19 0,6-6 0,-6-4-8,5-10 8,-5 0-8,6-10 8,-6 6 0,5-1 0,-5-5 0,0 0 0,6 5 0,-1 5 0,1-5 0,-1 5 11,1 0-11,-1 10 0,1 0 0,-1 5 0,1 4 0,-1 1 0,6 4 0,-5 5 0,-6 10 0,0 0 0,0 0 0,0 0 0,-6 15 0,6 4 0,6-4 0,-6 4 0,-6 11 19,6-1 1,6 10 1,-1 0 0,-5 0-21,-5 10-10,5 4 1,0 6 0,0-1 9,0 6-13,-11 4 5,5-5 8,12-4-12,-1-1 12,-10 1-10,-6-6 10,5-4-8,-5-10 8,6 0 0,-6-10-9,0 1 9,0-11 0,5-9 0,1-5 0,5-5 0,-11-10-15,0-5 3,0-14 0,0-5 3,0-15 1,0 1 0,-5-11 0,5-14 8,0-5-8,0-10 8,0 0-8,0 6 8,5-1 0,6-5 0,-11 5 0,6 10 0,5 0 0,0-5 8,0 5-8,0 9 18,0 6-1,5 4 0,-5 10 0,6 0-3,-1 15-1,-5 5 0,6 9 0,-1 1-13,1 4 11,-6 10-11,0 0 10,5 19-10,6 15 8,-5 1-8,-1 18 8,-5 6-8,6 4 0,-1 5 0,1 5 8,-6 10-8,5 0-16,-5 5 4,5 9 1,-5 1 2,0 4 0,0-4 0,-5-1 0,0-4-7,-1 0-2,-5-11 0,6 1 0,-1-5 3,1-5 1,-1-14 0,1-1 0,-1-9-14,1-10-4,-1-14 0,1-11 0,-1-9 32,6-5 0,-11-19-8,0-11 8,6-14 0,-6-9 0,0-6 0,0-14 0,5-5-22,-10-10-5,5-9-1,0-15 0,0 5 28,6-6 0,-6 1 0,0-5 8,5 15 7,1 0 1,5 4 1,-6-4 0,6 9 13,0 5 2,0 10 1,0 10 0,-5 14-6,5 1-2,5-1 0,-5 10 0,0 15-8,6 5-1,-6-1-1,0 11 0,5 4-15,-5 10 8,0 0-8,0 0 0,0 29 10,6 0-10,-12 6 10,6 8-10,0 6 0,6 10 0,-6 14 0,0 0 0,0 5 0,0 0 0,-6 5-8,1 0 8,5 0 0,-6-1 0,1 1 0,-1 5 0,6-5-8,-5-5 8,-1 0 0,6-10 0,-5-9-13,5-6 4,-6-4 1,6-10 0,0 0 0,0-5 0,-5-9 0,5-6 0,-6-4 8,6-6-10,0-9 10,0 0-10,0 0 10,-5-19-8,-1-1 8,-5-9-8,6 0 8,-6-15 0,5 0 0,-5-14-8,1-11 8,-1 1 0,5-10 0,-5-5 0,0 0 0,0 5 0,0 0 0,6-4 0,-1-1 0,1 0 16,5 5-4,-6 5-1,6 0 6,6 14 2,-6 10 0,0 5 0,5 5-6,-5 10-1,6 5 0,5 4 0,-11 11-12,0 9 0,0 0 0,0 0 0,11 14-8,-6 11-8,1 14-2,5 14 0,-6 1 29,6 19 5,0 0 2,0 15 0,-6-5-27,6 9-6,0 11-1,-5 9 0,5 0 3,-6 10 0,6-10 0,-5 5 0,-1-5-1,1-10 0,-1 6 0,-5-1 0,0-19 1,0-5 0,6-10 0,-1-10 0,-5-14 3,0-10 1,0-15 0,-5-4 0,5-6-2,0-9 0,0-5 0,-6-14 0,1-11 11,-6-9-13,0-15 5,0-14 8,0-5-9,0-5 9,-6-5 0,-4 0 0,4 0 0,-5-5 14,0-5-1,6-5 0,-1 6 12,1-1 3,-6 0 0,5 5 0,6 10 0,1 5 0,-1 0 0,0 4 0,5 6-11,1-1-1,-6 10-1,11-4 0,0 4-7,0 10-8,0 5 11,5 5-11,1 4 9,-6 6-9,5 4 0,6 10 9,-11 5-9,0 0 0,0 0 0,11 20 0,0 4 0,0 5 0,0 10 0,0 5 8,0 0-8,0 10 0,0-1 0,-6 11 0,6-1 0,-5 1 8,-1 9-8,1 14 0,5-9 0,-6 5 0,6-5 0,-5 0 0,-1-5 0,6-9 0,-5-1-9,-6-4 9,5-6-10,1-4 10,-6-5-8,5-5 8,-5-10-8,5-4 8,-5-6-8,0-4 8,0-15 0,0 0-8,0 0 8,0-20 0,-5-4 0,0-10 0,-1-5 0,1-10 0,-6-5 0,0-4 0,0-6 0,0-9 0,-6-5 0,6-9 0,0-11 0,0 1 0,6 14-10,-6 0-6,5 0-2,1 5 0,-6 5 42,11 5 8,-6-1 1,6 6 1,0 4-19,0 6-4,0 4-1,0 10 0,0 5-10,6 10 0,5 4 0,-6 5 8,1 11-8,-6 4 0,0 0 0,11 14 0,0 6 0,0 14 0,0 5 0,0 14 0,0 1-13,0 9 1,-6-4 1,1 9 0,-1 0-17,-5 10-4,0 0-1,0 10 0,0-5 33,0 5 0,-5-5 0,5 0 0,-6-15 0,6-5 8,-11-4 0,11-1 1,-5-14-9,-1-5 0,1-5-10,-1-9 10,1-11-12,-1-4 12,6-10-13,0 0 5,-11-5 8,0-5-10,-5-9 10,5-6-10,-6-9 10,1 0 11,5-10-3,0-9 0,-5-6-8,5-4-12,0-10 2,0 4 1,5-4 9,-5 0 11,6 0-3,-1 5 0,6 0-8,-5-1 0,5 1 0,5-5 0,-5 5 25,6 4 0,-1-4 0,1 10 0,5 4 11,-6 10 3,1 10 0,-1 0 0,1 9-51,-1 11-9,1-1-3,-1 10 0,-5 5 24,0 0 0,6 20 0,-1 9 0,1 10 0,-1 10 0,6 4 0,-6 11 0,1-1 0,-1 5 0,1-4-9,-1 14 9,1-5-12,-6 10 12,5 0-12,1 9 12,-6 1-8,-6-10 8,6 0 0,-5-10 0,5-5-30,0-9 1,-6-11 0,1-4 0,5-10 39,0-9 8,-6-1 2,1-9 0,-1-6-20,6-9 0,0 0 0,-10-14 0,-1-1-8,0-9 8,0-5 0,0-10-9,0 0-4,-6-10-1,-5-10 0,6-9 0,-1-5 25,6 0 5,-11 5 0,6-6 1,5 11-27,-5-5-6,5 4 0,0 6-1,0-5 46,0 4 10,0 1 1,5 4 1,1 0-29,5 10-12,-6 1 11,6 4-11,0 4 0,0 11 8,0 5-8,6 4 0,-6 0 16,11 10 1,-11 5 0,16 10 0,-5 10-28,6 9-5,-6 10-2,5 5 0,-5 5 6,5-1 0,-5 11 1,6 4 0,-6 1 1,0 4 0,5 0 0,-10 15 0,-1 0 10,1 5-13,-1-6 5,1 1 8,-1-10-10,1-9 10,-6-1 0,0-9-9,5-5 9,-5-15 0,0-5 0,0-5 0,-5-4-16,5-15 1,0-5 1,0 0 0,0 0 14,-11-15 0,-6-9 0,12-10 0,-6-1 0,0-4 0,0-9-10,0-6 10,0 0 0,0-9 0,5 0 0,1-6 0,5 6 0,0 0 16,0-1-2,0 1-1,0 9-13,0 1-13,-6-6 2,6 6 1,0-6 38,0 5 8,0-4 2,0 4 0,6 6-10,-6-1-1,0 5-1,0 5 0,-6 10-26,1-1-17,10 6 2,1 9 1,-6 6 14,0-6 0,5 5 0,-5 10 0,0 0 0,0 0 0,0 0 0,0 0 0,0 0 8,0 0-8,0 25 0,6-1 0,-1 5 9,-5 5-9,-11 10 0,11 10 9,0-5-9,0 4-11,0 1 3,0 0 0,-11-1-2,6 1 0,0-5 0,5-6 0,-6 1 1,1-5 0,5 0 0,0-5 0,-6-4-18,6-6-3,0 0-1,0-9 0,0-5 31,0-10 0,0 0 0,0 0 0,0 0 10,-5-10 8,5-5 2,-6-4 0,6-10-20,-5-1 0,5-9 0,0 0 0,0-4-12,0-6-7,-6-5-1,6-4 0,0 4 20,6 0 0,-6 1 0,0-1 0,0 10 0,0 0 0,0 5 0,0 5 0,0 0 28,0 10 10,0 4 2,0 6 0,0-6-29,0 10-11,0 10 8,0 0-8,0 0 8,0 0-8,0 0 0,0 0 8,0 20 8,5-1 0,1 6 1,-1 4 0,1 5-17,-1 5 0,1 5 0,-6 0 0,0 5 0,0-5 0,10 4 0,1 1 0,-5 0 0,-6 0-19,-6-1 4,1 1 1,-1-5 22,1 0 5,5 0 1,0 0 0,-5-1-14,5 1-16,0-5 3,0 5 1,0 0 12,0-10 16,5 5-3,0-5-1,1 0-12,-6-9 0,0 4 0,5-5 0,6 1 0,0-6 0,-5 1 0,-6-1 0,5 1 0,1-6-12,-6 6 3,5-1 0,-5 1 9,0-1 0,0-4 0,0 9 8,6-9-8,-6 0 0,0 4 0,5-4 0,-10-1 0,10 1 0,-5 5 0,11-11 0,-5 6 0,-1 0 0,-5-1 0,0 1 0,11-1 0,-11 1 0,6 0 0,-6-1 0,11 1 0,-6 0 0,1 4 0,-6-4 0,5 4 0,-5-4 0,6 4 0,-6 1 0,5-1 0,1-4 0,-1 4 0,1 1 0,-1-1 0,1-4 0,-1 5 0,0-6 0,6 1 0,-5-1 0,5-4 0,0 0 0,0 0 0,0-1 11,-6-4-11,6 5 12,0-5-12,0 0-12,-5 0 2,10 0 1,-16-5 9,6 4 0,5 1 0,0-5 0,-11 0 0,11 0 0,-1 0 0,1 0 0,-11 0 0,11-5 0,-5 1 0,5-1 8,0 0-8,0 0 0,0-10 0,-6 6 0,6-6 0,0 5 9,-5-14-9,5 4 0,0 1 8,0-6-8,-6-4 0,6 0 0,-5-5 8,-1 0-8,6 0 0,-6-1 0,1-4 0,-1 5 8,1 0-8,-1-5 0,1 5 8,-1-5-8,1 0 0,-1-5 0,1 5 0,-1 0 0,1 0 8,-1-5-8,1-4 0,-1-1 0,1 0 0,-1-5 0,1 1 0,-1 4 0,1 0 0,-1 1 0,-5 4 0,0-5 0,0 0 0,0 0 0,0 6 8,0-1-8,0-10 0,0 5 0,-5 1 0,5-6 0,0 0 0,5 6 0,1-1 0,-6 0 0,0 10 0,5-5 0,-5 5 0,6 0 0,-6 10 0,0-5 0,0 5 0,0 4 0,5-9 0,-5 10 0,0 4 0,0 1 0,0-11 0,6 11 0,-6 4 0,0 1 0,5-1 0,1 0 0,-6 6 0,0-1 0,0 10 0,0 0 0,5-10 0,-5 10 0,0 0 0,0 0 0,0 0-8,0 0 8,0 0-13,0 20 5,0 4 8,5 5 0,1-4 0,-6 9 0,0 5-16,0 5 0,5 0-1,-5 9 0,-5 6 27,5 9 6,-6-10 0,6 11 1,-5-1-65,0-10-12,-1 6-4,-5-1 0,11-9 52,-5-1 12,-1-4 0,-5 0 0,6-5-10,-12-5 1,6 0 0,6-5 0,-6-10-1,0 1 0,0-11 0,0 1 0,0-5 10,0-1-12,11-9 12,-17-4-12,7-1 12,-7-5 0,1-5 0,-1 1 0,6-11 0,-5 1 0,-1-5 0,1-5 0,-6-1 0,5-4 0,1 0 0,-6 0 0,6-4 0,-6 4 0,5-5 8,6-5-8,-5 0 10,5 0-2,5-9-8,1-5 12,-1 9 2,6 0 0,6-4 0,-1 9 0,1 0-14,5 1 0,0-6 0,0 5 0,5 5 0,-5 0 0,6 5 0,5 0 0,-1 1 0,-4 3 0,5 6 0,-6 0 0,1 0 0,-1 9 0,1 1 0,-6 4 0,0 5 54,0 10 8,0-5 2,5 10 0,-16-5-52,11 15-12,0-5 0,0 9 0,0 1 0,-6 4 0,6 5 0,0-4 0,-5 4-11,5 0-5,-11 10 0,5-5-1,6 0 17,-5-4 0,-6 9 0,5-5 0,1 5 10,-1-5 6,-5 0 0,0 5 1,0 0-17,0 0 0,-5-10 0,5 5 0,-6-9-29,1-1-10,5-9-1,-6 4-1,1-14 24,5-5 5,0 0 0,0 0 1,-6-5 11,-5-9-13,0-6 5,6 1 8,-6-11-10,5-4 10,-5 0 0,0 0-9,0 0 9,6-5 0,-6 0 0,0-5 0,0 5 0,6-5 0,-6-5 0,5 5 0,1 1 0,-1 4 0,1-5 0,5-5 8,5 0 1,1 5 1,-6 1 0,5 4 0,6 4-2,-5 1 0,5 5 0,-6 5 0,6 4 1,0 1 0,0 4 0,0 5 0,0 5-9,-11 5 10,11 0-10,5 0 10,-16 0-10,11 15 0,6 5 9,-6 4-9,0 5 0,0 5 9,0 0-9,0 10 0,0 0 8,-6 5-8,0 5 0,1-6 0,-1-9 0,1 5 0,-1-5 0,1 0 0,-1-5-8,1-5 8,-1-4 0,-5-6-9,0 1 9,6-6 0,-6-14 0,0 0 0,0 0-9,0 0 9,0 0-10,0 0 10,0 0 0,0-14 0,-6-6-8,6-4 8,0 0 0,0-1 0,-5 1 0,5-5-9,-6-1 9,1-4 0,-1 5 0,-5 0 0,6 0 0,-1-6 0,1 6 0,0-5 0,-1 0 0,-5 0 0,6-5 0,5 10 0,-11-6 0,11 6 0,-6 0 0,1 5 0,5-1 0,-6 6 0,1-6 0,5 6 0,0-1 0,0 6 0,0 4 0,-6 0 0,6 0 0,0 1 0,0-1 0,0 10 0,0-5 0,0-5 0,0 10 0,0 0 0,0 0 0,0 0 0,0 0 0,-5-5 0,5-4 0,0 9 0,0 0 0,0 0 0,0 0 0,0 0 0,0 0 0,0 0 0,0 0 0,0 0 0,0 0 0,0 0 0,0 0 0,0 0 0,0 0 0,0 0 0,0 0 0,0 0 0,0 0 0,0 0 0,0 14 0,0-14 9,0 0-9,0 0 0,0 10 8,0 5-8,0-15 0,0 0 0,0 0 0,0 0 0,0 0 0,0 0 0,0 0 0,0 0 0,0 0 8,0 0-8,0 0 0,0 0 0,0 0 0,0 0 0,0 0 0,0 0 0,0 0 0,0 0 0,0 0 0,-11-5 0,5 0 0,1 0 0,-1-10 0,1 11 0,5 4 0,0 0 0,-6-5 0,1 0 0,-1-5 0,6 10 0,-5-5 0,5 5 0,0 0 0,0 0 0,0 0 0,0 0 0,0 0 0,0 0 0,0 0 0,0 0 0,0 0 0,0 0 0,-6 10 0,6 5 0,0-15 0,11 9 0,-5 1 8,-1 5-8,1-1 0,5 1 0,0-5 9,0 4-9,0 1 0,0 4 9,0-4-9,5 5 12,1-1-12,-1 1 12,-5 4-12,5 5 12,1-4-12,-1-1 12,1 5-3,-1 0 0,1-4 0,-6-1 0,-11 1-9,5 4 0,6-5 0,0 1 0,5-6 0,-5 1 0,0-1 0,-5 1 0,10-6 0,-5 1 0,-5 4 8,5-9-8,0 0 0,0 4 0,-6 1 0,6 4 8,-5-4-8,-1 5 0,6-16 0,0 11 0,-11 5 0,11-6 0,-5-4 0,5 0-11,-6 4 11,-5-4 0,0-10 0,5 15 0,1-6 0,-1 6 0,1-5 0,-1 4 0,-5-14 0,6 10 0,-6-10 0,5 10 0,1 0 0,-1-1 0,1 1 0,-6 5 0,5-5 0,-5-10 0,0 9 0,6 6 0,-6-5 0,0 4 12,0-14-2,5 15-1,1 0-9,-6-1 0,5 1 0,1-5 0,-6 4 0,0 1 0,5-1 0,-5 1 0,6-5 0,-1 4 0,-5-4 0,6 5 0,-6-5 0,0 4 8,5-4-8,-5 5 8,6-6-16,-6 1-4,5 5-1,-5-6 0,0 6 13,0-5 0,0-10 0,0 14 0,0-4 0,0 0 0,0 5 0,-5-6 0,5 1 0,0 0 15,0 0-3,0 4-1,0-14-11,0 10 0,0 0 0,0 4 0,0-4 0,0 5 0,0-15 0,0 14 0,0 1 0,-6-5 0,6-10 0,0 14 0,-5 1 0,5-5 0,0-1 0,0 6 0,0 0 0,0-6 0,-6 6 0,6-5 0,0-10 0,-5 14 0,-1 1 0,6-5 0,0-10-14,0 14 5,0 1 1,-5 0 0,5-6 8,0 1 11,0-10-3,-6 15 0,1-1-8,-1 1-11,6-5 3,-5 4 0,-1-4 8,1 0 0,5 5 0,-6-1 0,6-4 0,-5 5 0,-1-1 0,1 1 0,-1-1 0,1 1 0,5 0 0,-6 4 0,1-4 0,5 4 0,-11-4 0,6 0 0,5-1 0,-11 6 0,5-6 0,-5 1 0,6 4 0,-1-4 0,-5 0 0,11 4 0,-11-4 0,6 4 0,-1-4 0,1 4 0,-6-4 0,5 0 0,1 4 0,5-4 0,-6-1 0,6 6 0,-5-1 0,-1-4-8,6 0 8,-5-1 0,-1 1 0,1 0 0,-1-6 0,1 6 0,-1 0 0,-5-1 0,-10 1 0,15-5 0,6 4 0,6 1 0,-6-5 0,-6 4-18,1 1 3,-1-1 1,-5 1 14,6 0-9,-6-6 9,5 6-8,-5 0 20,6-1 5,-6-4 1,5 5 0,-5-6-35,6 1-7,-6 0-2,5 0 0,-5-1 42,11-9 8,0 0 1,0 0 1,0 0-72,0 0-14,0 0-4,0 0 0,0 0 52,-5-9 12,-1-1 0,-5-5 0,11 1 0,-5-6 0,5 1 0,0-1 0,0-4 0,0-5 0,0-1 0,5-4 0,-5 0 0,0 0 0,11-5 0,-5 0 0,-6-5 9,0-5 5,11-9 1,-6-1 0,6 1-15,-5-1 0,5-4 0,-6 9 0,6-4-9,-5 9-5,-1 0-1,1 1 0,-1 4 15,1 0 0,5 5 0,-6 5 0,1 4 0,-1 1 0,1 0 0,-1 0 0,-5 9 13,0-4 6,6 4 1,-6 1 0,0 9-12,0 0-8,0-4 9,0 9-9,0-5 8,0 10-8,-6-5 0,6 5 9,0 0-29,0 0-7,0 0-1,0 0 0,0 0 28,0 0 0,-11 5 0,0 0 0,11-5 46,0 15 14,0-1 4,0 6 0,6-1-103,-12 1-20,1 4-4,-1 5-1,1-4 52,5 4 12,-6 0 0,1-4 0,-1 4 0,1 0 0,-1-9 0,1-1 0,5 1 0,-6-11 0,6 1 0,0-10 0,0 0 0,0 0 0,0 0 0,-11 5 0,6-10 0,-1-5 0,6 1 0,0-6 0,-11-5 0,11 1 0,0-15 0,0 5 0,-5-1 0,5 1 0,-6-10 0,1-5 0,5 0-10,0-4 1,-6-1 0,6-5 0,0 5 9,-5 1 11,5 4-3,-6 5 0,6-5-8,0 10 0,6 0 0,-6 9 0,0 1 0,0 4 0,0-4 0,0 14 0,0 10 37,0 0 3,5-9 0,-5 9 0,0 0-28,0 0-12,6 9 10,-1 6-10,6 0 21,-5 9-1,-1 5-1,1 5 0,5 0-19,-6 5-14,-5 10 2,6 10 1,-1-1 11,1 1 16,-1-1-4,1 10-1,-6-9-11,0 4 0,0 1 0,0-1 0,0 0-15,-6-4-5,6 4 0,0-4-1,0-6 12,-5 1 9,-1-15-12,6-10 12,0-4-36,-5-6-1,5-4 0,0-15 0,0 0 46,0 0 10,-6-15 1,1-9 1,-6-10-21,5-5 0,1-5-10,-6-5 10,0 5 0,0-9-8,0-11 8,5 6 0,-4-1 0,-1-4 0,0-1-8,0-4 8,5 0 0,-5 5 0,0-1 0,6 6 0,-1 4-8,1 5-5,-1 5-1,1 10 0,-1 0 14,1 0 0,-1 10 0,1 9 0,-1 0 0,1 6 0,-1-1 0,6 10 0,-11 10 0,0-5 0,11-5 0,-11 14 0,1 11 16,-7-1 5,6 5 2,0 5 0,-5 0-37,-1 10-7,6 5-2,-5 5 0,5-1 23,-6-4 0,1 5 0,5-6 0,-5-4-12,5-10 12,0-4-10,0-1 10,5-10-12,-5-9 3,11-10 1,0 0 0,0 0 17,-5-10 4,-1 1 1,6-16 0,-5 1-33,5-15-6,-6 0-2,6-5 0,0-5-8,0-4-1,6 4-1,-6-5 0,11 6 58,-6 4 12,6 5 3,-5 0 0,-1-5-7,6 5-1,0-10 0,0 10 0,-6 5-28,6-5 0,-5 5 0,-1 0 0,1 9 0,-1-4 0,-5 5 0,6-1 0,-6 11 0,0-1 0,0 5 0,0 10 0,0 0 0,0 0 0,0 0 0,0 0 0,-6-4 0,-5 8 0,0-4 0,6 10 0,5-10 0,-11 5 0,0 10 0,0-1 0,0 6 20,0-1-1,-5-4-1,-1 9 0,1 5-29,-1 1-5,1-6-2,5 10 0,-6-5 29,1 6 5,0-1 2,-6 5 0,5-5-18,6 10 0,-5-5 0,-1 5 0,1-5-11,5 0-5,5-5-2,-5 0 0,0 0 28,0-5 6,6 0 0,-1 1 1,-4-1-17,-7 25 0,1-15 0,10-30 0,-5 6-10,11 0-6,6-1 0,-6 1-1,5-1 27,-5 1 6,0 5 0,0-6 1,0 6-27,0-6-6,0 1 0,0 4-1,0-4 17,0-5 0,0 4 0,-5 1 0,-1-5 16,6 0 8,0 4 0,-5-4 1,-1 0-25,6-1 0,0-9 8,0 15-8,0 0 0,0-1 0,0-4 0,0 10 8,0-6-8,-5 1 0,5 4 0,0-4 0,0 4 8,0 1-8,0-5 0,-6 4 8,6 1-8,0-1 0,0 1 0,0-1 8,0 1-8,-5-1 0,10-4 0,-5 9 0,-5-9 0,10-1 0,-5 6 0,6-6 0,-1 6 0,-5-5 0,0-1 0,6 1 0,-6-1 0,0 1 0,0 0 0,0-6 0,0 6 0,0-5 8,-6 0-8,6 4 0,0-4 0,-5 0 0,5-1 8,-6 6-8,6-5 23,-5 4 2,5-4 1,0 5 0,-6-5-42,6-1-8,0 1-1,6 0-1,-6 4 26,0-4 0,0-10 0,5 10 0,-5 5 0,0-1 0,0-4 0,6 5 0,-1-6 16,-5 6 8,6 0 1,-6-6 1,0-9-40,0 15-8,0 0-2,0-15 0,0 9 39,0 1 7,0-10 2,0 0 0,0 0-24,0 15 0,0-15 0,0 0 0,0 0 0,0 0 0,0 0 0,0 0 0,0 0-11,0 0-6,0 0-2,0 0 0,0 0 19,0 0 0,0 0 0,0-10 0,0 0 0,0 10 0,0-10 0,0 10 0,-6-14 14,6 4 3,0 10 1,0-10 0,0 10-18,-5-9 0,-1-1 0,6 10 0,6-10 0,-6 0 0,0 10 0,0 0 0,0 0-12,0 0-7,0 0-1,0 0 0,0 0 20,0 0-10,0 0 10,0 0-8,0 0 8,0 0 0,0 0-9,0 0 9,0 0-34,5 10-2,1 5-1,5-6 0,-6 6 57,6-10 12,0 5 3,-5-1 0,-6-9-5,0 0-1,0 0 0,11 10 0,-11-10-29,0 0 0,0 0 0,0 0 0,0 0-18,10 10-10,1 0-1,-11-10-1,0 0 48,11 5 10,6-1 1,-6 1 1,0-5-50,-11 0-9,11 0-3,5 0 0,1 0 0,-6-5 0,0 5 0,0-4 0,5-1 51,-5 0 9,0 5 3,0-10 0,0 5 1,0 5 1,0-5 0,-6 0 0,-5 5-52,11-4-10,0-1-3,0 5 0,-11 0 32,11-5 0,-11 5 0,6 0 0,-6 0 0,11 0 0,-11 0 0,16-5 0,-5 0 0,0 5 0,-11 0 0,11-5 0,0 0 0,0 0 0,-6 1 0,6-1 0,-5 0 0,10 0 0,-10 0 0,5 0 0,-6 0 0,6-4 0,-5 4 0,5 0 0,-6-5 0,6 5 0,0-5 0,-5 6 0,5-6 0,0 0 0,-6 0 0,6 1 0,0-1 0,0-5 0,-6 5 0,6-4 0,6-1 0,-6 1 0,0-1 0,0 5 0,0-9 0,0-1 0,0 6 0,0-6 0,-6-4 0,6 4 0,6-4 8,-12-5-8,6-1 0,0 1 0,0-5 0,0 0 0,0 5 0,0-6 0,0 1 0,0 0 0,-6 5 0,6-10 0,-5 10 0,5-5 0,-6 4 0,1 1 0,-1 0 0,1 4 0,-6-4 28,0 5-2,0-5 0,0 4 0,0 1-72,0 4-14,0 1-4,5 4 0,-5 1 52,0-1 12,0 0 0,0 1 0,-5 4 20,5 0 8,5 0 0,-5 6 1,6-11-46,-1 5-10,-5 10-1,0-5-1,6-4 29,-6-1 0,0 10 0,0 0 0,0 0 8,0 0 8,-6-5 2,6 5 0,0 0-18,0 0 0,0 0 0,0 0 0,0 0 0,0 0 0,0 0 0,6 15 0,4 4-11,-4 1-5,-12-11-2,6 6 0,6 0 29,-1 4 5,-5 1 2,0-1 0,11-4-18,-11 4 0,0 6 0,-5 4 0,5-5 0,0 5 0,-6-4 8,6 9-8,-5-5 0,5 5 0,0 5 0,0 0 0,0 5 0,0-5 0,5 5 0,1-5 0,-1 0-17,-5-5-1,0-5 0,6 1 0,5-1 28,-11-10 6,0 1 0,5-1 1,-5-4-27,0 0-6,6-6 0,-6 6-1,0-5 17,0 0 0,5-6 0,1 6 0,-6 5 8,5-5 6,-5-10 1,-5 9 0,5 1-15,-6-5 0,6 5 0,0-10 0,0 0 0,6 14 0,-6-4 0,0 0 0,0-10 0,0 0 0,-6 10 8,6-10-8,0 9 0,0-9 0,0 10 0,-5 0 0,5-10-11,0 0-5,0 14 0,-6-4-1,-5 0 17,6 0 0,-6-1 0,5 1 0,-5 0 11,6 0 5,-6-1 2,11 6 0,0-5-29,0 4-5,0-14-2,-5 15 0,-1 0 18,1-1 16,-1 1-4,-5 0 0,6-1-12,-1 1-16,1-1 3,-1 6 1,-10-5 12,10-1-9,1 1 9,-1-1-8,-5-4-1,6 5 0,-6-5 0,11 4 0,-6 1 1,1-5 0,-1-1 0,1 6 0,5-5-5,-6 4-1,1-4 0,-1 0 0,1 4-6,5-4 0,-5 0-1,-1 0 0,-5-1-1,6 1 0,5-10 0,-6 5 0,-5 0 22,6 5 18,5-10-3,0 0-1,-11 5-14,11-5 0,0 0 0,0 0 0,0 0-13,0 0-6,-6 4-1,6-4 0,0 0 32,0 0 7,0 0 1,0 0 0,0 0-20,0 0 0,0 0 0,0 0 0,0 0 0,0 0 0,0 0 0,0 0 0,0 0 25,0 0 2,0 0 0,0 0 0,0 0-7,0 0 0,0-14-1,0 14 0,6-10-3,5 0-1,-11 1 0,5-1 0,6 0-2,-5 0 0,-6 10 0,5-9 0,6-6-13,-5 5-13,4 0 2,-4 1 1,-1-1 36,6 0 7,0 0 2,-5 1 0,-1-1-22,1 0-4,5-4-1,-6-1 0,1 5-8,-1 0 12,1-4-12,-1 4 12,6 0-12,-5-4 0,5 4 9,-6-5-9,6 1 0,-5-1 0,5-4 0,-6 9 8,1-5-8,-1 1 0,-10-1 0,5 0 0,0 1 0,5 4 0,0-5 0,-5 6 0,0-6 0,6 5 0,-1-9 0,6 4 8,0 5-8,0-4 0,-11 4 0,6-5 0,-1 1 8,-5 4 1,6 0 0,5 0 0,-6-4-9,1 4-12,-1 0 2,1 1 1,-6 9 9,0-10 0,5 0 0,-5 10 0,6-15 0,-6 6 0,0 9 0,11-5 0,-6-5 0,-5 10 0,6-15 0,-6 15 0,11-9 0,-11 9 0,5-10 0,1 5 0,-1-5 0,1 1 0,-6 9 0,11-10 0,-11 0 0,0 10 0,5-10 0,0 1 0,1-1 0,-1-5 0,-5 5 0,6 1 0,-6-1 0,5 0 0,1 0 0,-1 1 0,-5-6 8,0 10 0,0-5 0,6 1 0,-1-1-8,-5 0 0,0 10 0,6-10 0,-1 1 0,-5-1 0,0 10 0,0-10 0,6 5 0,-6-4-8,0-1 8,5 0-12,-5 0 12,0 1 0,6-1 0,-6-5 0,0 5 0,0 1 0,5-1 0,-5-5 0,0 6 0,0-1 0,6 0 0,-6 0 0,0 5 0,0 5 0,0-9 0,0-1 0,0 5 0,0-10 0,0 15 0,0 0 0,0-9 0,0 4 0,0-5 0,0 10 0,0 0 0,0 0 0,0-10 0,0 10-8,0 0 8,0 0 0,0-5 0,0 5 0,0 0 0,0 0 0,0 0 0,0 0 0,0 0 0,0 0-8,0 0 8,0 0 0,0 0 0,0 0 0,0 0 0,11 10 0,-6 0 0,1 5-10,-1-6 10,1 11 0,-1-6-9,1 1 9,-6 0 0,5-1-9,-10 6 9,5-1 0,0 1 0,0-6 0,0 11 0,0-6-8,-6 1 8,6-1 0,-5 1-12,-1-1 2,1 6 1,-1-6 0,1 1-5,-6 4-1,0-4 0,5 4 0,-5 0-9,6-4-1,-6-1-1,0 6 0,-6-1 9,6-4 1,1-1 1,-1-4 0,0 4 15,0-4-9,0-1 9,0-4-8,5 0 8,-5 0 0,-5-1 0,10-4 0,-5 0 0,6 5 0,-12-5 0,12 5 0,-1-6 0,-5 1 0,0 0 0,11-5 0,0 0 0,0 0 0,0 0 0,-5 15 0,-1-5-33,6-10-5,0 0-1,0 0 0,0 0 63,0 0 12,0 0 2,0 0 1,0 0-31,0 0-8,0 0 0,0 0 0,-5-10 21,0 5 3,5-5 1,0-4 0,0-1-25,-6-5-20,6 1 3,0-5 1,0 4 16,0-4 9,6-6-1,-6 1 0,-6 5 4,6-5 0,0-6 0,6-4 0,-6 0-12,0 0 0,0-4 0,0-1-11,0 0 29,0-5 6,0 10 0,0-5 1,0 5-17,0 0-8,0 0 0,0 5 8,-6 0-8,-5 5 0,11-10 0,-5 9 0,-1 6-20,1-5-7,-1 0-1,1-1 0,-6 6 28,5-5 0,-5-5 0,6-1 0,-1 1 0,-5 5 0,6-5 0,-6 0 0,5 0 0,1 4 0,-1-4 0,1 5 11,-1 0-11,1 9-11,-1 1 3,6-6 0,-5 11 8,5-6 0,0 6-9,-6-1 9,1 0 0,0 1-9,5 9 9,-6-5 0,1 0-10,-1 1 10,6-6-8,6 5 8,-1-4 0,-5-1 0,0 5 0,-5-4-8,5-6 8,-6 6 0,6 14 0,0-10 0,-5-15 9,-1 11 4,1-1 1,-1 5 0,6 10-22,-5-9-5,-1-6-1,1 5 0,-1 1 14,6 9 0,-5-10 0,5 10 0,0 0 0,-6-5 0,6-5 0,-5-4 0,5 4 0,0 0 0,0 10 0,0-10 0,-6-4 0,1-1 0,-1 5 0,6 10 0,0-9 0,0-6 0,-5 5 0,-1 1 0,1-1 0,-1 0 0,6-5 0,-11 11 0,6-6 8,5 5-8,-6-10 0,1 6 0,-1-1 8,6 0-8,-5 5 0,5-9 0,-6 4 0,6-5 10,-5 5-10,5 1 8,-5-1-8,5 0 0,0 0 0,0 1 0,-6-1 0,6 0 8,-5-4-8,5 4 0,-6 0 0,1 0 8,5 1-8,0-1 0,-6-5 8,6 5-8,-5 1 0,5 4 8,0-5-8,-6 0 12,6-4-12,0 4 12,-5 5-2,5-5 0,-6 1 0,6-6 0,0 5-10,-5 0 12,5 1-12,-6-1 12,6 0-12,0 0 10,0 6-10,0-6 10,-5 0-10,-1 0 8,1 5-8,5-4 8,0-1-8,0 0 0,0 5 9,-6-4-9,6 9 0,0 0 8,-5-5-8,5 5 0,0 0 0,0 0 0,0 0 0,0 0 0,0 0 0,0 0-13,0 0 1,0 0 1,0 0-48,0 0-9,0 0-3,0 0-770,5 14-155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3-07T08:26:57.553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2899A30F-C416-4D1B-B9C5-AE0DE8314FB6}" emma:medium="tactile" emma:mode="ink">
          <msink:context xmlns:msink="http://schemas.microsoft.com/ink/2010/main" type="inkDrawing" rotatedBoundingBox="14540,16830 15923,11527 16052,11561 14669,16864" semanticType="callout" shapeName="Other">
            <msink:sourceLink direction="with" ref="{182700BD-B85F-43BA-900C-BBBA38E403AC}"/>
          </msink:context>
        </emma:interpretation>
      </emma:emma>
    </inkml:annotationXML>
    <inkml:trace contextRef="#ctx0" brushRef="#br0">1362 0 1152,'0'0'51,"-5"5"10,-1 5-49,6-5-12,-11 5 0,11-1 0,-5 6 59,5 0 9,-6 4 1,1 1 1,-1 4-15,1 0-3,5-4-1,-6 9 0,1 0-13,-1 15-2,6 0-1,-5 5 0,-1-5-13,1 5-2,-1 4-1,-5 11 0,6-6 4,-6 15 1,0-5 0,-5 10 0,5-4-8,0-6-2,-6 5 0,1 0 0,5-5 6,-6 5 0,1 5 1,-6 10 0,0 0-9,5-5-3,-10 0 0,5 4 0,-5-4 9,5 0 2,5 0 0,-5 10 0,0-1-6,0 1-1,1-10 0,-7 9 0,6-14 6,0 0 1,-5 0 0,5 10 0,0-10-5,-5 10-1,5-5 0,-6 14 0,6-9-14,0 5 11,-5-11-11,5 1 10,-5-10-10,5 0 0,-6 1 0,1 4 8,-6 0 0,5 0 0,7 4 0,-7 1 0,6-5 7,0-5 1,0-4 0,-5 4 0,5-10-16,0 5 9,6 1-9,-6 4 8,0-5-8,5 5 0,1-5 0,5-4 8,0-11-8,0-4 0,0-5 0,5-5 0,-5-5 0,0-5 0,6 1 0,-1-6-11,1-9-35,0-1-7,-1-4-2,6-10 0,0 0 32,0 0 7,0-15 0,0-4 1,6-10-172,-1-5-34</inkml:trace>
  </inkml:traceGroup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3-07T08:26:58.222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6AF6B95-F1DB-42DC-84CD-5EB81CA1FAD9}" emma:medium="tactile" emma:mode="ink">
          <msink:context xmlns:msink="http://schemas.microsoft.com/ink/2010/main" type="inkDrawing" rotatedBoundingBox="16155,15741 16744,12100 16818,12112 16229,15753" semanticType="callout" shapeName="Other">
            <msink:sourceLink direction="with" ref="{63B1D6E4-23D1-46B5-A938-1D80A3FC914D}"/>
          </msink:context>
        </emma:interpretation>
      </emma:emma>
    </inkml:annotationXML>
    <inkml:trace contextRef="#ctx0" brushRef="#br0">526 0 806,'0'24'72,"0"-14"-58,0-10-14,0 0 0,-5 19 150,-1-4 27,6 0 6,-5-1 1,5 6-66,0-1-13,0 6-2,0-1-1,0 0-48,0 6-10,0-6-1,0 5-1,0 5-16,0 5-3,0 0-1,-6-4 0,6 4-9,0 0-1,-5-1-1,-1 1 0,1 5-11,-1 0 10,-5 0-10,6 10 10,-6-1-10,0 11 12,0-1-12,0 10 12,0-5-12,-5 6 10,5-6-10,-6 0 10,6 0-10,-5 5 0,-6-4 0,0 14 8,5-5-8,1 0 0,0 0 0,-1 4 8,6-8-8,0-6 0,-5-10 0,-1 11 0,6-11 0,-5 1 0,5-1 0,0 1 0,0-1 0,5 1 0,-5-1 0,6 5 0,-1-9 0,1 5 0,-6-1 0,6-4 0,-1-6 0,6 1 0,-5 0 0,-1-5 0,6-5 0,-5 0 0,-1 0 0,1-5 8,5 0-8,-6 5 0,1-5 0,-1 0 0,6 0 8,-5 0-8,5 1 0,-6-1 8,6-5-8,-5 0 0,5-9 0,0 4-11,0-9-41,0-1-8,0 1-1</inkml:trace>
  </inkml:traceGroup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3-07T08:27:00.276"/>
    </inkml:context>
    <inkml:brush xml:id="br0">
      <inkml:brushProperty name="width" value="0.09333" units="cm"/>
      <inkml:brushProperty name="height" value="0.093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935B4293-EA7C-4979-B9E0-C967D546ECB8}" emma:medium="tactile" emma:mode="ink">
          <msink:context xmlns:msink="http://schemas.microsoft.com/ink/2010/main" type="inkDrawing" rotatedBoundingBox="15418,14012 19463,17147 19392,17238 15347,14103" semanticType="callout" shapeName="Other"/>
        </emma:interpretation>
      </emma:emma>
    </inkml:annotationXML>
    <inkml:trace contextRef="#ctx0" brushRef="#br0">-2 0 518,'0'10'46,"0"-10"-37,0 0-9,0 0 0,0 0 140,0 0 27,5 10 5,-5 5 0,0-15-54,6 9-11,5 6-3,0-5 0,-6-5-36,6 4-7,0 1-1,5 0-1,-5 0 5,11-1 0,-5 1 1,10 10 0,-5-6-37,6 6-8,-7-6-2,12 11 0,0-6-6,6 6 0,-6-1-1,5 5 0,0 0 4,1 1 1,-1 9 0,1-5 0,-1 5 4,6-5 0,0 10 1,0 0 0,-1 0-1,7 4-1,-1-4 0,6 5 0,-6 0-2,6-5 0,0 4 0,11 1 0,-11-10-1,-1 5 0,-4 0 0,5-5 0,0 0-3,-6 0-1,0 9 0,1-4 0,-1 0-4,6-5-8,-6 5 11,6-5-11,-6 5 8,1 0-8,5-5 0,-1 0 0,1 0 8,-5-5-8,-1-10 0,-5 10 0,5-4 10,-5-1-10,-6 0 8,1 0-8,5 1 13,0-1-2,-6 0-1,0 5 0,6-4-2,-5-1 0,4 0 0,1 0 0,0 1-8,0-1 0,0 0 0,-6-5 0,1 1 10,-1-1-10,-5 1 12,5-1-12,-5 0 13,0 1-4,0 9-1,6 0 0,-12-5 0,6-4-8,-6-1 12,6 5-4,0-4-8,-6-1 0,6 0 0,-5-4 8,-1 4-8,1 1 0,-1-6 0,6 5 0,0 1 0,0-6-14,0 1 3,-6-1 1,1 6 10,-7-11 14,7 6-3,-1-1-1,-5 1-10,6-1-9,-1 1 9,-5-1-13,5 1-8,6 4-2,-5 1 0,-6-6 0,0 1-10,0-6-3,-6 1 0,0-5 0,-5-6-19,0-4-4,-11 0-1,-5-14 0,-1-6-116,-5-9-23</inkml:trace>
  </inkml:traceGroup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3-07T08:27:01.131"/>
    </inkml:context>
    <inkml:brush xml:id="br0">
      <inkml:brushProperty name="width" value="0.09333" units="cm"/>
      <inkml:brushProperty name="height" value="0.093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191E625A-F297-4756-AE63-14364F280C5B}" emma:medium="tactile" emma:mode="ink">
          <msink:context xmlns:msink="http://schemas.microsoft.com/ink/2010/main" type="inkDrawing" rotatedBoundingBox="15914,12145 20496,16098 20367,16248 15785,12295" semanticType="callout" shapeName="Other"/>
        </emma:interpretation>
      </emma:emma>
    </inkml:annotationXML>
    <inkml:trace contextRef="#ctx0" brushRef="#br0">5 13 806,'0'0'36,"0"0"7,-6-5-35,6 5-8,0 0 0,0 0 0,6-14 166,-6 14 31,0 0 7,0 0 0,5-5-91,-5 5-18,6 19-4,5 1-1,-6-6-21,6 1-4,0 0-1,0 4 0,0 1-16,5-1-4,1 10-1,5 5 0,5 1-11,1 8-3,-1 1 0,6 5 0,5 0-7,1-5-2,-1-10 0,11 14 0,6 6-3,-5 0-1,10-6 0,0 6 0,1-5-3,-1 4-1,6 11 0,-6-1 0,0-4 17,1 4 3,5-4 1,-1-1 0,-4-4-47,-1-1-10,6-4-1,0 5-1,-1-6 26,7-4 0,-12 0 0,6 5 0,-6 0 0,-5-1 0,0 1 0,0 5 0,5-5 20,-5-1 4,5 1 0,6 0 0,-6-10-36,6 5-6,-5-5-2,4 5 0,-10-5 20,0 4 0,0-4 0,0 5 0,-6 0 0,0-5 0,-5 5 8,6 0-8,-1 5 8,0-5 0,-5-1-8,6 6 12,-7 0-2,7-5-1,-1-5 0,1 5 0,-1-10-9,-5 0 8,-6 5-8,11 0 8,-10 0-8,5-5 0,-6 0 0,6 0 8,-6 0-8,-10-4 8,10 4-8,1 5 8,-7-5-8,7 5 10,-1-5-10,1 0 10,-1 0 2,11 10 1,-5-5 0,0-5 0,-5 0-13,-1 0 0,0-9 0,-5 4 0,6-5 0,-6 1 0,-1-1 0,1-4 0,-5-1 8,-1 1-8,1-1 0,-1 1 0,-5-6 0,0 6 0,0-1 0,0-4 0,0 0 0,0-6 0,-11 1 0,0 0 0,5-10-27,-11 5 2,-5-5 0,0 0 0,0 0-35,0 0-8,0-15 0,0 0-678,-5-4-135</inkml:trace>
  </inkml:traceGroup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3-07T08:27:01.935"/>
    </inkml:context>
    <inkml:brush xml:id="br0">
      <inkml:brushProperty name="width" value="0.09333" units="cm"/>
      <inkml:brushProperty name="height" value="0.093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E71151E6-609F-491C-882A-209E8A12D8ED}" emma:medium="tactile" emma:mode="ink">
          <msink:context xmlns:msink="http://schemas.microsoft.com/ink/2010/main" type="inkDrawing" rotatedBoundingBox="17281,11234 21699,15322 21577,15453 17160,11366" semanticType="callout" shapeName="Other">
            <msink:sourceLink direction="with" ref="{182700BD-B85F-43BA-900C-BBBA38E403AC}"/>
          </msink:context>
        </emma:interpretation>
      </emma:emma>
    </inkml:annotationXML>
    <inkml:trace contextRef="#ctx0" brushRef="#br0">0 92 1216,'5'-39'0,"1"25"0,-6 14 89,0 0 19,22-15 3,-6-4 1,-5 14-6,0 10-1,0 19 0,0 0 0,11-4-34,0 9-7,5 0-2,6 6 0,0 13-14,6 16-2,-1-1-1,0-9 0,6-25-1,0 29-1,0 40 0,5-10 0,1-40-17,5-18-3,-1-6-1,12 5 0,-6 10-11,6 10-3,6 19 0,10 10 0,-5 0-8,-6 0 8,0-5-8,1 10 8,-1-10-8,-5-14 0,-1-10 0,7-1 8,-12-4-8,11 10 0,-5-5 9,-6 9-9,1-9 0,-1 4 8,0 1-8,-5 5 0,0-11 8,0 6-8,-6-5 8,6 4-8,0 11 8,0-11-8,-6-4 10,6-5-10,0-5 9,-6 5-9,-5-10 8,5 10-8,1 5 14,-6-1-2,5 1-1,-5 5 0,0-10-11,0 4 0,0 1 0,-1-5 0,1-5 0,0 0 0,0 0 0,5 5 8,-5-5-8,0 5 8,0-10-8,5 10 8,-5-5-8,-5 0 0,10-5-12,-11 10 12,6-10 0,-5 5 0,-1-5 0,-5 0 0,5 0 0,1 0 10,-12-4 1,6-1 0,0 0-11,-6 0-16,1-4 4,5-1 1,-11 0 11,5-4 9,0-1-1,1 1-8,-1-6 0,-5 6 0,0-5-12,6-1 3,-1 1 9,-5-1 0,0-4 0,0 0 0,0 5-33,0-6-8,-6 1-2,1 0 0,-6 0-33,5-6-8,-5 6 0,0-5-1,-6 5-56,1-5-11,-1 0-3,-5-5-663</inkml:trace>
  </inkml:traceGroup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3-07T08:27:02.854"/>
    </inkml:context>
    <inkml:brush xml:id="br0">
      <inkml:brushProperty name="width" value="0.09333" units="cm"/>
      <inkml:brushProperty name="height" value="0.093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A65C9811-FB70-4752-A8DB-BC6DDE704DC2}" emma:medium="tactile" emma:mode="ink">
          <msink:context xmlns:msink="http://schemas.microsoft.com/ink/2010/main" type="inkDrawing" rotatedBoundingBox="18696,10448 22124,13751 21937,13945 18509,10642" semanticType="callout" shapeName="Other">
            <msink:sourceLink direction="with" ref="{33FF1FD3-4A06-477C-8534-3124B059A48C}"/>
          </msink:context>
        </emma:interpretation>
      </emma:emma>
    </inkml:annotationXML>
    <inkml:trace contextRef="#ctx0" brushRef="#br0">0-4 1267,'0'0'56,"0"0"12,0 0-55,0 0-13,0 0 0,0 0 0,0 0 94,0 0 16,0 0 3,0 0 1,0 0-14,0 0-2,11-5-1,6 5 0,-1 5-15,6 0-3,-5 4-1,5 1 0,0 10-18,5-1-3,0 10-1,6 10 0,6 15-13,-1 5-3,6 4-1,5 10 0,1 5-7,-1-39 0,6-58-1,0 19 0,5 39-17,0 9-3,1-4-1,-1 5 0,0 5 10,6-1 3,0 6 0,0 14 0,-6 10-23,0-5 0,6 5 0,0-35 0,0-33 16,-11 9 0,0 35-1,-1-10 0,1-10 1,-11 9 1,0 6 0,0 4 0,0 1-2,-6 4-1,0 1 0,6 9 0,-5-5-4,-1-19-1,1-10 0,-7 24 0,1 25 0,6-25 0,-6-9 0,5-30 0,-11-29-9,6-4 0,0 4 0,-5-20 0,-1-19 8,6 44-8,-6 59 8,1-44-8,-6-89 8,0 70-8,0 82 8,0 4-8,-6-33 8,6-10-8,0-5 0,-6 0 8,1-9-8,-1 4 12,6-5-12,-5-4 12,-6-1-12,5-4 8,1 5-8,-1-1 8,0 1-24,1-6-4,-1 11-2,6-6 0,-5-4 22,-1-1 0,1-4 0,-1 5 0,6 4 0,-6-4 0,1-1 0,-1 1 0,1 0 20,-1-6 8,1 1 1,-1 0 1,1-5-48,-1 5-10,1 4-1,-1-4-1,0 0 30,1-10 0,-1 9 0,1 6 0,-1 5 12,1-1 9,-1-14 2,1 5 0,-6 9-37,5-4-7,-5-10-2,5 4 0,-5 6 33,0-5 6,-5-10 2,10 5 0,-5 0-18,-5 9-11,5 1 2,0-5 0,-6-6 0,1 1 0,5 0 0,-6 5 0,6 0-15,-5-1-2,-1-4-1,6 5 0,0 5-19,-6-6-4,6-4-1,-5 5 0,5 0-90,-6-5-19,1 0-3,5-1-930</inkml:trace>
  </inkml:traceGroup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3-07T08:27:09.115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82700BD-B85F-43BA-900C-BBBA38E403AC}" emma:medium="tactile" emma:mode="ink">
          <msink:context xmlns:msink="http://schemas.microsoft.com/ink/2010/main" type="inkDrawing" rotatedBoundingBox="13198,11354 19726,11114 19739,11476 13212,11716" shapeName="Other">
            <msink:destinationLink direction="with" ref="{2899A30F-C416-4D1B-B9C5-AE0DE8314FB6}"/>
            <msink:destinationLink direction="with" ref="{E71151E6-609F-491C-882A-209E8A12D8ED}"/>
          </msink:context>
        </emma:interpretation>
      </emma:emma>
    </inkml:annotationXML>
    <inkml:trace contextRef="#ctx0" brushRef="#br0">0 285 1587,'0'0'70,"5"-5"15,11 5-68,-5-5-17,0 5 0,6-5 0,5 0 26,5 5 2,-5-10 0,6 5 0,-1-4 2,6 9 1,0-10 0,0 5 0,0 0-21,5 0-10,0 5 10,6 0-10,-5 0 8,5 0-8,5 0 0,0 5 0,12 0 10,-7 0-10,1 5 10,6-5-10,-1 4 19,0 1-3,-5-5 0,5 10 0,1-6 10,5 1 2,-1 5 0,7-1 0,4 6 9,7-1 3,-1-4 0,6 4 0,-6-4-8,0 0-2,0-6 0,6 1 0,0 0-7,11-5-2,-1 5 0,12-10 0,-6 4-2,0 1-1,-10-5 0,4 0 0,7-5 2,4 1 0,6-1 0,1-5 0,-7 5-4,1-5 0,-6-9 0,6-1 0,-6 6-4,11-1 0,6-9-1,-6-1 0,-11 1-11,6 4 8,-6 1-8,6-1 8,-1 1-8,1-1 0,0 1 0,-6-1 8,-11 1-8,0 4 0,1 1 0,-12-1 8,6 0-8,-6 6 0,0-1 0,0 5 0,-5-5 0,0 5 0,-6-4 0,-5 4 0,-6 0 0,1 0-11,-12 0 3,1 0 0,-1 5-14,-5-5-2,0 5-1,-11-4 0,-1 4-41,-4 0-8,-1 0-2,1-5 0,-12 5-141,1-5-29</inkml:trace>
  </inkml:traceGroup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3-07T08:27:10.052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3B1D6E4-23D1-46B5-A938-1D80A3FC914D}" emma:medium="tactile" emma:mode="ink">
          <msink:context xmlns:msink="http://schemas.microsoft.com/ink/2010/main" type="inkDrawing" rotatedBoundingBox="13837,12579 19359,12589 19358,12721 13836,12711" shapeName="Other">
            <msink:destinationLink direction="with" ref="{86AF6B95-F1DB-42DC-84CD-5EB81CA1FAD9}"/>
          </msink:context>
        </emma:interpretation>
      </emma:emma>
    </inkml:annotationXML>
    <inkml:trace contextRef="#ctx0" brushRef="#br0">0 36 1670,'0'0'148,"0"0"-118,0 0-30,0 0 0,0 0 15,0 0-3,0 0-1,0 0 0,11 0 16,5 0 3,12 0 1,-1-4 0,0 4-2,6 0 0,0-5 0,6 0 0,-1 5-19,0 0-10,1-5 10,-1 5-10,6 0 8,0 0-8,0 0 0,0 0 0,5 0 10,-5 0-10,11 0 10,0 5-10,10-5 19,1 5-3,0 0 0,0-1 0,-6 1 7,6 5 1,0-10 0,0 10 0,-6-5 1,6-1 1,-6 1 0,17 0 0,-6 0 0,6-5 0,0 5 0,-1 0 0,1 0-2,-6 0 0,1-1 0,-6 1 0,5-5-8,0 5-1,0 0-1,1 0 0,4-5 0,1 0 0,6 0 0,-1-5 0,-11 5-3,0 0-1,1-5 0,-1 5 0,0-5-1,1 0 0,4 1 0,1-1 0,0 0-9,0 0 8,-6 0-8,0 0 8,-5 0 2,0 5 0,-11-5 0,5-4 0,-5 4-2,0 0-8,5 0 12,-5 0-4,5 0 11,-5 1 1,5-1 1,-5 5 0,0 0-21,-6-5 0,1 5 0,-1-5 8,-5 5-8,0 0-16,-6-5 4,1 5 0,-6-5 12,-1 5 0,1-5 0,-5 5 0,5 0 11,-6 0-3,1 0 0,-1 0 0,-5 0-8,0 0 0,0 0-12,5 0 12,-5 0 0,0 5 0,0-5 0,-6 5 0,1 0 0,5 0 0,5 0 0,-5 0 8,6 4-8,-6-4 0,-1 5 0,-4-5 0,5 0 0,0 4 0,-6-4-11,1 0 11,5 0 0,-6 0-8,1 0 8,-1 4 0,-5-9-8,5 5 8,1 0-8,-1 0 8,-16-5-8,11 0 8,-11 0-8,11 0 8,-11 0-23,17 0 1,-17 0 0,11 0 0,-11 0-44,0 0-9,5-10-1</inkml:trace>
  </inkml:traceGroup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3-07T08:27:11.105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07CF6E6-7B57-41EA-A713-41A066A0038D}" emma:medium="tactile" emma:mode="ink">
          <msink:context xmlns:msink="http://schemas.microsoft.com/ink/2010/main" type="inkDrawing" rotatedBoundingBox="14960,13483 18690,13447 18690,13533 14961,13569" shapeName="Other"/>
        </emma:interpretation>
      </emma:emma>
    </inkml:annotationXML>
    <inkml:trace contextRef="#ctx0" brushRef="#br0">0 88 633,'0'0'56,"0"0"-44,0 0-12,0 0 0,0 0 97,0 0 18,0 0 3,0 0 1,0 0-60,0 0-12,0 0-3,0 0 0,0 0 4,0 0 0,0 0 0,0 0 0,16 0-4,-5-5 0,6 0 0,-1 0 0,-16 5-15,22-5-3,6 1-1,-6-1 0,-1 5 2,1-5 0,6 5 0,-6 0 0,5 0-3,6 0 0,0 0 0,0 0 0,0 5 8,0-5 0,11 5 1,-1-1 0,7-4 5,-1 5 1,1-5 0,-1 5 0,6-5-9,-6 0-2,6 0 0,-6 0 0,6 0-1,-11 0-1,11 0 0,-6 5 0,-5 0-5,11-5-1,5 5 0,-5-5 0,0 0-4,5 0-2,6 5 0,-6-5 0,-5 5-6,0-5-8,0 0 11,0 0-11,-6 0 13,0 0-4,6 0-1,-5 0 0,-6 0 2,10-5 0,-4 5 0,5-5 0,-6 5 0,6-5 0,0 5 0,-6-5 0,6 0 2,-6 5 1,1 0 0,-1-5 0,-5 5-5,0-5-8,-1 5 11,1 0-11,-5-4 8,-1 4-8,6 0 0,0-5 0,-6 5 0,6 0 0,5-5 0,-5 5 0,6-5 8,-6 5-8,-6-5 0,0 5 0,6 0 8,-11 0-8,6-5 0,-7 5 0,-4 0 0,-1 0 0,1 0 0,-1 0 0,-5 0 0,0-5 0,0 5 8,0 0-8,-6-5 0,1 1 0,-1-1 0,-5 5 0,6-5-96,-12 0-14,6-5-2</inkml:trace>
  </inkml:traceGroup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3-07T08:27:24.935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DE0ACD4-EBBB-4488-ADC8-61AA00394104}" emma:medium="tactile" emma:mode="ink">
          <msink:context xmlns:msink="http://schemas.microsoft.com/ink/2010/main" type="inkDrawing" rotatedBoundingBox="14150,8451 18698,8344 18703,8553 14155,8660" shapeName="Other"/>
        </emma:interpretation>
      </emma:emma>
    </inkml:annotationXML>
    <inkml:trace contextRef="#ctx0" brushRef="#br0">0 221 1022,'0'0'45,"0"0"10,0 0-44,0 0-11,0 0 0,0 0 0,0 0 80,0 0 15,11 5 2,5 0 1,-5-5-15,6-5-3,-1 5-1,1 0 0,-1 0-24,0-5-5,1 1-1,-1-1 0,1 0-2,-1 0-1,6-5 0,0 0 0,0 6 5,0-6 1,0 0 0,0 0 0,0 5-42,5-4-10,1 4 0,-1 0 0,0-5 16,1 5 2,-1-4 0,6 4 0,-5-10-9,5 5-1,-1 1-8,1 4 12,-5 0 5,5-5 1,-6 5 0,6 0 0,0 0 2,0-4 0,0 4 0,0 0 0,-6 0-7,0 5-1,1 0 0,-1 0 0,-5 0-12,6-5 0,-6 5 8,5 5-8,-5-5 0,5 0 0,-5 0 8,6 0-8,-6 5-9,5-5-5,-5 5-1,5-5 0,1 5 15,-1 0 0,1-1 0,-1-4 0,-5 5 26,5 0 8,1-5 2,-1 0 0,6 0-24,0 0-4,-5 0 0,-1 0-8,6 0 11,0 0-11,-6 0 10,6 0-10,-5-5 9,-1 0-9,0 5 8,6 0-8,-5 0 9,5-4-9,-6 4 10,0 0-10,1 0 0,5 0 0,-6 0 0,1 0 0,-1 4 8,6-4-8,0 5 0,0 0 0,0 5 8,0-5-8,-1-5 0,-4 5 0,5-5 8,0 5-8,0-1 0,-1 1 9,-4-5-9,5 0 0,-6 0 0,6 0 8,-11 0-8,11 5 8,-11-5-8,11 5 8,-11-5 0,5 5-8,1-10 12,-6 5-4,-1 5 1,7-5 0,-6 0 0,5 0 0,-5 0-9,0 0 10,0 0-10,5 0 10,-5 5-10,6-5 10,-1 5-10,1-10 10,-6 5-10,5-5 8,6 5-8,-6 0 8,1 0-8,-1 0 0,1-5 0,-1 5 8,0 0-8,-5 0 0,0-5 0,0 0 0,0 5 8,0-5-8,0 1 8,0-1-8,0 0 0,0 5 8,-6 0-8,6-5 0,0 0 0,-5 0 0,5 5 8,-6 0-8,6-5 0,-6 0 0,6 1 0,0 4 8,-5-5-8,5 5 0,0-5 0,0 5 0,-6-5 0,6 5 0,-6-5 9,6 5-9,0 0 0,0 0 0,-5-5 0,-1 5 0,6 0 0,-5 5 0,-1-5 0,0 0 0,1 0 0,-1 0 0,6 5 0,-5-5 0,-6-5 0,5 10 0,-5 0 0,6-5 0,-6 0 0,5-5 0,-5 5 0,5 0 0,-5 0 0,6 5 0,-6-5 0,0 0 0,0 0 0,0 0 8,0-5-8,0 5 0,0-5 0,0 5 8,0 0-8,-1 0 0,-10 0 0,11 0 0,0 5 0,0-5 0,-11 0 0,11 0 0,0 5 0,0-5 0,0 5 0,0-5 0,0 0 0,0 0 0,-11 0-14,11 0-1,-11 0 0,0 0 0,11 5-125,0-1-24,-11-4-6</inkml:trace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3-07T07:55:03.599"/>
    </inkml:context>
    <inkml:brush xml:id="br0">
      <inkml:brushProperty name="width" value="0.53333" units="cm"/>
      <inkml:brushProperty name="height" value="1.066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268 458 518,'10'-4'46,"-1"0"-37,0 0-9,-9 4 0,4-8 143,5 4 26,0 0 6,1 0 1,-10 4-84,9 0-17,4 0-3,-13 0-1,0 0-39,0 12-8,5 0-2,-1 4 0,-4 1 0,0 3 0,-4 0 0,-5 8 0,4 1-22,-8 7 0,-1 1 0,-4 3 0,0 5 0,-1-1 0,-3 5 0,-6-1 0,5-3 0,-4-1 0,4 1 0,1-1 0,-1 1-9,0-5-3,5-3-1,4-5 0,1-8 30,3-3 7,1-5 0,5-4 1,4-12 4,0 0 1,0 0 0,13-12 0,6-9-3,-1 1-1,9-8 0,0-4 0,5-5-13,5-3-2,8-1-1,5-7 0,10-5-10,-1-4 0,0 1 0,0-5 0,0 4 12,-4 1 0,0 3 0,-1 4 0,-4 5-3,0 4 0,-4 7 0,-1 1 0,-4 7-9,0 5 0,-4 4 0,-5 8 0,0 0-14,-10 12 2,-3 0 0,-6 8 0,-8 8-8,-5 5 0,-18 7-1,-5 8 0,-5 1 21,1 12-9,-5 7 9,-4 5 0,-1 0 0,-4-1 17,0 5-1,0 0-1,-4-4 70,-5-4 15,0 3 2,0 5 1,4-4-112,-4-4-23,0-5-4,5-7 0,4-9 53,9-3 11,4-13 3,6-8 0,3-4-4,6-4-1,4-8 0,4-8 0,5-8-6,5-4-2,8-8 0,15-9 0,3-7 2,6-9 0,8 4 0,5-3 0,1-5 0,3-4 0,1 1 0,-1-1 0,6-8-3,3 4 0,1-7 0,9-1 0,4 4-17,1 8 0,-14 9 8,-1 3-8,-4 5 0,-4 11 0,-5 5-8,-9 4 8,-4 7-27,-1 9 1,-4 4 0,-9 4 0,-5 4 2,0 13 0,-4-1 0,-10 8 0,5 8 8,-13 5 1,-5 3 1,-10 17 0,1 8 14,-4 3-9,-6 1 9,-8 4-8,-1-4 8,-8 4 0,-5 0 0,-9 8 0,-1-1 0,1 5 8,0-4-8,0-4 11,0-4-3,4-8 0,9 0 0,1-9 0,-1-7 0,5-9 0,5-3 0,4-9 0,5-4 12,-1-7 1,6-13 1,4-4 0,8-4 6,1-13 0,0-3 1,9-8 0,5-5-11,4-7-2,5-9-1,4 1 0,4-9-6,6-8-1,-1-3 0,5-5 0,0 4 4,9 4 1,0 0 0,9 5 0,5-5-13,4 0 11,4 5-11,6-5 10,-6 4-10,-3 4 0,-1 9 0,-5 3 0,-3 13 0,-1 4-9,-5 7 9,1 9-13,-1 4-17,-4 12-3,5 0-1,-5 17 0,-5 3 9,-4 12 1,-5 5 1,-4 3 0,-5 9 6,-4-1 1,-5 5 0,-9 4 0,0 4 6,-9 3 2,-5 9 0,-4 0 0,-5 4 8,-9-4 0,-9 0 0,1-4 0,-1-5 0,0 1 11,-5 0-3,1 0 0,-1-4 10,0-9 2,1-11 0,4-5 0,0-11-1,0-9 0,-5-4 0,5-12 0,-4-8 27,9-8 6,-1-16 0,5-5 1,5-3-29,4-5-7,-4-3-1,9-5 0,4-3-3,0-5-1,5-4 0,5-4 0,8 1-1,1-5-1,8-8 0,6 0 0,8 4-10,9 5 0,5-1 0,9 0 0,1 0 0,3 0-19,5-8 3,1 13 1,-6 3 15,10 8 12,0 9-3,8 3 0,-3 9-9,8 8-12,-4 3 2,-5 5 1,-4 8-9,0 4-2,-10 8 0,6 8 0,-10 0 2,0 13 0,4 3 0,1 9 0,0 11 3,-1 5 1,-8 7 0,-10 1 0,1 0 0,-10 4 0,0-1 0,-8 9 0,-6 12 14,-4 0 0,-9 0 0,-4 0 0,-5 0-10,-5-4 1,-9-4 0,-4-4 0,-10 4 9,-4-9 0,-4 5 8,4-12-8,0-4 8,-5-9-8,6-3 8,-6-9-8,-4-3 8,0-13-8,-9 0 10,-5-8-10,-9-4 11,0-8-11,5 0 12,0-8-12,4-4 10,5-8-10,0-5 8,-1-11-8,1-4 21,4-9-1,-8 0 0,8-3 0,5-1-20,0-3 0,4-1-10,5 0 10,14-3 0,0-5 0,9-4 0,9 0 0,-1-4 0,10 5 0,10 3 0,3 4 0,5-4 0,5 9 8,14-5-8,-1 4 9,10 1-9,-1 3 0,1 0 0,4 1 8,-5-1-8,10 9 8,-5 3-8,5 9 8,-1 0-8,10 11 0,4 5 9,0 4-9,-4 4 0,0 4 0,-5 8 0,0 4 0,-9 8 0,5 0 0,0 5 0,-5 7 0,4 4 0,-4 5 0,5 3 0,-5 1 0,-4-1 0,-10 5-8,1-1 8,-6 1 0,-3 3-8,-5 1 8,-5-1-8,-9 9 8,0 4 0,-9 3 0,-5-3 0,-4 0 8,0 0-8,-14-1 0,-13 1-8,-5-4 8,0 3 0,0-3 0,-4 0 0,-1 3 0,-4 5 0,0-8-10,0-9 10,-5 1 0,-4-9 0,-5-3 0,-9-9 0,5-4 0,0-3 0,4-5 0,0-12 0,5 0 0,9-8 0,0-4 0,0-8 0,4-5 9,1 1 0,4-12 0,0-9 0,4 1 0,-4-5-9,5 1 0,9-9 0,-1 5 0,1-1 0,4-4 0,5 1-9,4-5 9,1 5 0,4-5-10,0 8 10,9-7-8,0 3-4,-5 0-1,0 9 0,5-1 0,0 5-2,0-1 0,0 5 0,5 4 0,-5-9 7,5 13 8,-1-5-13,1 5 5,-1 0 8,1 0-8,-1-1 8,1 5-8,4 4 8,-4-5-8,-5 5 8,0 0-8,0 0 8,4 3-12,-8-3 12,4 8-12,4-8-2,-8 4-1,-6 4 0,6-1 0,-1 1 15,1 4-12,-1 0 12,1 0-12,-1 0 12,-4-4 0,4 8 0,1-4 0,-1 0 0,1-1 0,-1 1 0,1-4 10,-1 4-10,5 0 0,-4 0 0,4-4 8,-5 0-8,5 4 0,-4-5 0,4 5 8,0 0 0,0-4 0,0 4 0,-5 0 0,0-4-8,1 8 10,4-4-10,-5 0 10,1-1-10,-1 1 0,5 0 0,-4 4 0,4 0 0,0 4 0,-5-8 0,5 8 0,0-8 0,0 8 0,0-8 0,0 0 0,0 0 0,0 8 0,0-8 0,0 8 0,5-9 0,-5 9 12,0-8-12,0 8 12,4-8-12,5 0 0,-4 0 0,4 4 8,-4-4-8,-5 8 0,9-4 9,0-4-9,0 4 0,0 0 8,5-4-8,-1 4 0,1-5 0,0 1 0,-1 4 0,5-4 0,1 4 0,-1-4 0,-4 0 0,-1 0 0,5 0 0,-4 0 0,0 0 0,4 0 0,0-1 24,-4 1 8,4 0 0,-4 4 1,-1-8-25,1 8-8,4 0 0,-4-4 0,-5 8 0,0-8 0,5 4 0,-1-4 0,1 4 0,-5-4 0,5-1 0,-5 5 0,-9 4 0,14-16 0,-1 0 0,-4 0 0,5 4 10,0-5-2,-1 9 0,-4 0 0,1 0-8,-1 4 0,4 0 0,1-4 0,-14 8 0,9 0 0,5-4 0,-1 0 0,1 4 0,-5 0 0,5 0 0,-5 0 0,5 0 0,-5 4 0,4 0 0,1-4 0,0 0 0,-1 4 0,1 0 0,0 0 0,4-4 0,0 4 0,0 0 8,-4 4-8,4 4 0,-4 5 0,4-9 0,-4 0 0,-1 0 0,5 4 0,-4-4 0,4 4 0,1 0 0,-6-3 0,5 3 0,-4-4 0,0 4 0,4 0 0,-4 0 0,-1-4 8,1 4-8,0-3 0,-1 3 0,1-4 0,0 4 0,-1-4 0,1-4 0,0 4 0,-1 0 0,1-4 0,-5 4 0,5 0 0,-1-3 0,1 3 0,0-4-8,-1 4 8,1-4 0,-5 4 0,5-4 0,-1 4 8,1-4-8,0 0 0,-1 4 0,-4-4 0,1 4 0,8 0 8,0 1-8,5-1 0,-5-4 0,0 4 0,-4 0 0,-1-4 0,1 4 0,-5 0 8,5-4-8,-5 0 0,0 4 8,-4 0-8,4-4 0,0 1 8,0-1-8,0 4 0,-9-8 0,5 8 0,8-4 0,-4 4 0,-4 0 0,4 0 0,0-4 0,0 0 0,-9-4 0,9 8 0,0 4 0,-4-4 0,9-3 0,-5 3 8,-5 0-8,5-4 0,1 4 0,-6 0 8,-4-8-8,9 8 0,0-4 0,-9-4 0,9 8 0,1 0 0,-6 0 9,5 0-9,-9-8 8,9 9-8,0-1 10,-9-8-10,5 8 0,4 4 0,-4 4 0,-1 0 0,5 0 0,-4-3 0,-1-5 0,5 0 0,-4 0 9,0 0-9,-1 4 8,1-4-8,-5-8 0,9 12 0,-5 0 8,1 1-8,-1-5 0,-4-8 0,10 12 0,-6 0 8,5 0-8,-4-4 0,4 0 9,-5 4-9,1-3 0,0-1 8,-5-8-8,9 12 0,-5-4 0,5 0 9,-4 4-9,-1-4 0,-4-8 8,10 12-8,-1-4 0,0 5 0,-5-5 0,5 0 0,0 0 0,1 0 0,-6 0 0,5 0 0,-4 4 0,-1-4 0,1 5 0,-1-5 0,6 4 0,-1-4 0,-5 4 16,1 0-3,-1 0-1,5 0 0,-4 1-12,4-1 0,-4-4 0,-1 4 0,5 0 0,0 0 0,5-4 0,-5 4 0,-4-3 0,4 3 0,-5 0 0,1-4 0,4 0 0,-4 4 8,-5 0-8,0 0 0,0 5 0,-5 3 0,-4-8 0,-5 4 0,5 0 0,5 1 0,-5-1 0,4 0 0,0 0 8,1 0 0,4 1-8,-5-1 12,-4 0-12,9 0 0,-4 0 0,4 0 0,0 5 0,0-5 0,-5 4 0,1-4 0,4 0 0,-5 1 0,0-1 0,5 0 0,-4 0 0,-1 0 0,1 1 0,-1-1 0,1 0 0,4 0 0,-5-4 8,-4 5-8,4-1 0,-4 0 0,5-4 0,-1 4 0,1 0 0,-1 1 0,1 3 0,-6-4 0,6-4 0,-5 8 0,4-3 0,-4 3 0,5 4 0,-5-4 0,-1 1 0,1-1 0,5 4 0,-1-4 0,-4-3 0,0 7 0,0-4 0,0 0 0,0 0 0,0 1 0,-1-1 8,-3 0-8,4-4 0,-5 1 9,5-1-9,-5 0 0,5 0 0,-4 4 0,3-3 8,-3-1-8,-1 0 0,0 0 8,5 0-8,-4 0 0,-1-3 0,-4 7 8,4 0-8,-4-4 0,-5 5 0,5-5 0,-5 0 0,0 4 0,-8-8 0,-1 9 0,4-5 0,6 0 8,-1 0-8,-4-4 0,-1-4 0,5 9 0,-4 3 0,4-4 0,-4-4 0,0 0 0,4 0 8,0-4-8,-4 5 0,4-5 0,0 0 0,-4 0 8,4 0-8,1 0 0,-10 0 0,4 0 0,1 0 0,0 0 8,-5 1-8,-5-5 0,-4 4 0,5-4 0,0 0 0,4 0 0,-5-4 8,10 0-8,-5 0 0,5-4 8,-1 4-8,1-8 0,-5 4 0,5-4 0,4-1 0,0 1 0,-4-4 0,0 0 0,4 4 0,-4 0 0,4-4 0,-4-4 8,-5-9-8,4 5 0,1 4 0,0 0 0,-5-9 0,5 5 8,-5 0-8,4 0 8,1-5-8,4 5 0,-4-4-12,4 8 12,1-5 0,3 5 0,-3-4 0,-1 4 0,9 0 0,-4-1 0,0 1 0,-5 0 0,9-4 0,-4 8 0,0-4 0,0-1 0,-1 5 0,1-4 0,-5 0 0,5 4 0,-5 0 0,10-5 0,-5 5 0,-1 0 0,1-4 0,0 4 0,0 0 0,4-1 0,-4 1 0,0 0 0,-1 4 0,1-8 0,0 4 0,-5 0 0,1-5 0,3 5 0,1-8 0,0 4 0,4 0 0,-4-5 0,0 5 0,0 0 0,4 0 0,-4-4 0,4-1 0,0 1 0,-4 4 0,9 0 0,-5-4 0,5 3 0,-4 1 0,-1 0 0,5 0 0,-5 4 0,1-9 0,3 5 0,1 4 0,0-4 0,5 4 0,-5 0 0,4 4 0,-4-5 0,0 1 0,4 0 0,-4 4 0,5-4 0,-1 0 0,1 4 0,-6 0 0,6-1 0,4 1 0,0 0 0,-5 4 0,-4-4 0,9 4 0,-4-4 0,4 4 0,0 4 0,-5-4 0,5 4 0,0 0 0,-4-4 0,-1 0 0,5 4 0,-5-4 0,5 4 0,0 0 0,0 0 0,0 0-9,0 0 9,0 0 0,0 0 0,0 0 0,0 0 0,0 0 0,0 0 0,0 0 0,0 0 0,0 0 0,0 12 0,0 0 0,0 0-8,0 0 8,0-4 0,0-8 0,0 17 0,5-9 0,-5 4 0,0 0 0,5-4 0,-1 4 0,1-4 0,-5 4 0,4-3 0,1-1 0,-1 4 0,1-4 0,4 4 0,0 0 0,0 0 0,5 0 0,-5 1 0,5-1 0,-1-4 0,1 4 0,4-4 0,-4 4 0,-1 0 0,6-4 0,-6 1 0,10-1 0,-5 4 0,5-4 0,0 0 0,4 4 0,5-4 0,0 0 0,4 4 8,-4 1-8,5-5 0,-6 4 0,1 0 0,5 4 0,-5 4 0,-1-3 0,1-1 0,0 0 0,-4-4 0,3 4 0,1-4 0,-4 5 0,3-5 0,1 0 0,5 0 0,-5 4 0,4 0 0,0 1 0,1-5 0,4 0 0,0 0 0,0 0 0,-5 0 0,1 4 0,-1-3 0,-4-5 0,4 4 0,-4 0 0,0 0 0,0-4 0,4 8 0,-4-3 0,0-5 0,0 4 0,4-4 0,1 4 0,-1-4 0,5 0 0,-4-4 0,-1 4 0,1-4 0,-1 0 0,-4 0 0,4 0 0,-4 1 0,-5-5 0,1 0 8,-1 0-8,0-5 0,-4 1 8,4 0-8,-4-4 0,0 0 9,0 0-9,4 0 12,-9-4-12,5 0 12,0-4-12,0-1 8,-1-3-8,1-4 8,0 0-8,-5-9 10,5-7-10,0-5 10,4-3-10,0-5 8,-4 0-8,4 5 8,-8-1 0,3 1 0,1-1 0,0 5 0,0-1-8,-1 5 0,-3-5 0,-1 5 0,-5 3 0,1 1 0,4-5 0,-4 5 0,0-9 0,-1 9-9,-4 0 9,5 3-13,-5 5 13,0 0 0,0-1 12,5 5-12,-5 0 12,5-1-12,-5 5 12,0 4-12,5-4 0,-1-1 0,1 5 0,0 0 0,-5-4 8,9 4-8,-4-1 0,4-3 0,0 4 0,0 4 0,-4-8 0,4 8 0,-4-5 0,4-3 0,5 4-10,-5-8 10,-4-1-153,-10-3-23,-13-8-5,5-1-1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3-07T08:27:26.347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D208D65-7009-4F84-8A8F-B97732AFF0F3}" emma:medium="tactile" emma:mode="ink">
          <msink:context xmlns:msink="http://schemas.microsoft.com/ink/2010/main" type="inkDrawing" rotatedBoundingBox="13531,9341 19394,9010 19403,9182 13540,9513" shapeName="Other"/>
        </emma:interpretation>
      </emma:emma>
    </inkml:annotationXML>
    <inkml:trace contextRef="#ctx0" brushRef="#br0">0 429 864,'0'0'38,"0"0"8,0 0-37,5-5-9,6 1 0,0-1 0,0 5 94,0-5 17,0 0 3,5 0 1,-5 0-27,11-5-6,-5 6-1,5-6 0,-6 5-29,1 0-7,4 0-1,1-5 0,0 6 6,0-1 1,0 0 0,6 5 0,-6-5-15,5 0-4,-5 0 0,0 0 0,11 0-9,-6 1-3,1-1 0,-1 5 0,6-5-10,-6 0-2,6 0-8,0 5 12,-5-5 0,-1 5-1,6-5 0,0 5 0,-6-5-1,-5 1 0,6-1 0,-1 5 0,0 0-1,1 0 0,-1 0 0,1 0 0,-6-5-9,5 5 8,0 0-8,-5 5 8,0-5-19,0 0-4,0 0-1,0 0 0,6 0 28,-1 0 4,0 0 2,1 0 0,-1 0-18,6 0 0,6 0 0,-7 0 0,1 0 0,0 0 0,0-5 0,0 5 0,0-5 11,-6 5-2,1-5 0,-1 0 0,6 0 3,0-4 0,-6 4 0,6 0 0,-5 0 1,-1 0 1,1 0 0,5 0 0,-6 0-2,6 1 0,-6-1 0,6 0 0,0 5-4,0 0-8,0-5 11,0 5-11,0-5 10,0 5-10,0 0 8,5-5-8,-11 5 8,12-5-8,-12 0 8,6 1-8,0-1 0,-6 5 8,6-10-8,0 5 0,-5 5 10,-1-5-10,6 0 12,0 0-12,-6 1 12,6-1-12,6 5 12,-1 0-12,-5-5 8,5 5-8,1 0 0,-1 5 0,6-5 8,-6 0-8,6 0 0,-5 0 0,-1 5 9,6-1-9,-6-4 0,1 0 9,-1 0-9,-5 0 8,5 0-8,1 0 8,-6 0-8,5 0 8,0-4-8,6 4 8,-5 0-8,4 0 8,-4 0-8,-1 0 8,1 0-8,4 0 10,1 0-10,-5 0 10,5 0-10,-6 0 8,6-5-8,-6 5 8,-5 0-8,6-5 12,-7 0-12,7 5 12,-6-5 5,0 0 2,0 0 0,-1 0 0,1 1-19,0 4 0,0-5 0,0-5 0,0 5 0,0 0 13,5 0-4,1 0-1,-1 5-8,-5-4-9,5-1 9,-5 5-13,6-5 13,-6 5 0,-6 0 0,11 0 0,-10 0 0,-6 5 0,0 0 0,5 4 0,-5-4 0,5 5 0,-5-5 8,0 0-8,0-5 0,6 0 0,-1 5 0,0-5 0,-10 0 0,5 0 0,0 0 12,-6 4-12,6-4 0,0 5 0,-5-5 0,-1 0 0,0 0 0,6 5 0,-5-5 0,5 5 0,-6-10 0,6 5 10,-11-5-10,0 5 12,0-9-12,6 4 0,-1 0 0,-5 0 0,0 0-10,5 5 10,-5-5 0,6 5-9,-6-5 9,5 5 0,-5-5 0,6 5 0,-6-4 0,5 4 0,-5-5 0,6 0 0,-1 5 0,-5-5 0,0 0 0,5 0-8,1 0-1,-6 0 0,5 5 0,-5-4 0,0 4-28,0 0-6,6 0-1,-6 4-1110</inkml:trace>
  </inkml:traceGroup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3-07T08:27:27.872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3FF1FD3-4A06-477C-8534-3124B059A48C}" emma:medium="tactile" emma:mode="ink">
          <msink:context xmlns:msink="http://schemas.microsoft.com/ink/2010/main" type="inkDrawing" rotatedBoundingBox="13216,10054 20186,10000 20187,10128 13217,10182" shapeName="Other">
            <msink:destinationLink direction="with" ref="{451312DC-8E5C-4B20-96C7-051212EB07CF}"/>
            <msink:destinationLink direction="with" ref="{A65C9811-FB70-4752-A8DB-BC6DDE704DC2}"/>
            <msink:destinationLink direction="with" ref="{96BBA3E2-83DC-4088-8762-7BFC54367B7A}"/>
          </msink:context>
        </emma:interpretation>
      </emma:emma>
    </inkml:annotationXML>
    <inkml:trace contextRef="#ctx0" brushRef="#br0">0 88 979,'0'0'43,"0"0"9,0 0-41,0 0-11,0 0 0,0 0 0,0 0 80,0 0 13,0 0 3,11-5 1,0 0-40,0 5-8,5 0-1,-5 0-1,6 0 20,5 0 4,-6 0 1,17-5 0,-6 5-28,6-5-6,-5 5-1,5-4 0,-6 4-14,-5 0-3,5 9-1,1-4 0,-1-5-19,1 0 0,-1 0 0,6 0 0,-6 0 41,17 0 5,-5-5 1,-1 5 0,1 0-22,-1 0-4,0-5-1,1 5 0,-1 0-4,0 5 0,1-10-1,5 5 0,-11 0-15,5 0 9,-5 0-9,5 0 8,-5 0-8,0 5 0,0 0 9,0 5-9,0-5 0,0 0 8,-6 0-8,12-1 0,-7 1 0,1-5 0,11 0 0,-5 5 0,-1-5 12,6 0-1,-6-5-1,6 5 0,0 0 0,0 0 0,0-5 0,-6 5 0,6 0 0,0-4 0,-6-1 0,1 0 0,-1 0 2,0 5 0,1 0 0,5-5 0,-6 0-12,11 0 0,-5 5-10,6-5 10,-6 1 11,5-1 8,0 5 1,-5-5 1,6 0-10,-7 0-3,7 0 0,-6 0 0,-6 0 0,6 5-8,0 0 12,-6-4-4,6-1-8,0 5 12,-6-5-12,6 5 12,-5 0-12,10-5 8,-5 0-8,5 5 8,0 0-8,1 0 8,5 0-8,-6 0 8,0 0-8,-5 0 0,0 0 0,0 0 0,-6 5 0,1 0 0,-1 0 0,6 4 8,-6-9-8,1 5 0,5 0 0,0 0 0,-1 5 0,-4-5 0,-1 0 0,12-1 0,-7 1 0,7 0 0,-6-5 0,0 0 0,-1 5 0,1-5 8,-5 0-8,-1 5 0,0-5 0,1 5 0,-6-5 0,5 5 0,1 0 0,-1-5 8,-5 4-8,5-4 0,6 5 8,-6-5-8,6 0 8,-5 5-8,5-5 11,-1 0-3,-4 0-8,-1 0 12,6 0-12,-5 0 0,-7 0 8,7-5-8,-6 5 0,-6-5 0,6 1 8,0 4-8,-6-10 0,1 5 0,-1 0 8,6 0-8,-11 5 0,5-5 0,1 0 0,-6 1 0,5 4 0,1-5 0,-1 0 0,-5 0 0,0 0 0,5 0-12,-5 5 1,6-5 0,-6 0 19,5 5 4,-5-4 1,-6 4 0,6-5-13,-5 5 0,5-5 0,0 5 0,-6-5 0,6 5 0,0-5 0,-5 5 0,4 0 0,-4 0 0,-1-5 0,6 5 0,0-5 0,-5 5 0,-1 0 0,1 0 0,-1 0 0,0 5 0,1-5 0,-1 0 0,1 0 0,-1 0 0,-5 0 0,6 5 0,-1-5 0,-5 0 0,6 0 0,-1 0 0,0 0 0,-5 0 0,6 5 0,-1-5 0,-5 5 0,6-5 0,-6 0 0,0 5 0,5-5 0,1 5 0,-6-5 0,5 4 0,-16-4 0,17 0-18,-1 0 4,0 5 1,1 0 13,-1-5 0,-16 0 0,17 0 0,-6 0 0,5 0 0,1 0 0,-1 0 0,-5 0 9,0 0 5,0 0 1,0 0 0,5 0-15,-5 0 0,0-5 0,6 5 0,-6 0 0,0 0 0,0 0 0,0 0 0,0 0 0,5 0 0,-16 0 0,11 0 0,0 0 0,0 5 0,0-5 0,-11 0 0,0 0 0,16 0 0,-5 0 0,0 0 0,0 5 0,-11-5 0,17 0 0,-17 0 0,0 0-10,0 0-5,0 0-1,5 5-775,-5-5-155</inkml:trace>
  </inkml:traceGroup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3-07T08:28:28.766"/>
    </inkml:context>
    <inkml:brush xml:id="br0">
      <inkml:brushProperty name="width" value="0.15875" units="cm"/>
      <inkml:brushProperty name="height" value="0.15875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908E8B92-1969-4AEE-8580-60CA34467A46}" emma:medium="tactile" emma:mode="ink">
          <msink:context xmlns:msink="http://schemas.microsoft.com/ink/2010/main" type="writingRegion" rotatedBoundingBox="15529,12175 15336,13682 14833,13617 15026,12110"/>
        </emma:interpretation>
      </emma:emma>
    </inkml:annotationXML>
    <inkml:traceGroup>
      <inkml:annotationXML>
        <emma:emma xmlns:emma="http://www.w3.org/2003/04/emma" version="1.0">
          <emma:interpretation id="{EF3B311E-0AA1-4056-91D3-C7EF0FB5C897}" emma:medium="tactile" emma:mode="ink">
            <msink:context xmlns:msink="http://schemas.microsoft.com/ink/2010/main" type="paragraph" rotatedBoundingBox="15529,12175 15336,13682 14833,13617 15026,1211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2EDA584-811A-4B73-B68B-0900E9FC93E2}" emma:medium="tactile" emma:mode="ink">
              <msink:context xmlns:msink="http://schemas.microsoft.com/ink/2010/main" type="line" rotatedBoundingBox="15529,12175 15336,13682 14833,13617 15026,12110"/>
            </emma:interpretation>
          </emma:emma>
        </inkml:annotationXML>
        <inkml:traceGroup>
          <inkml:annotationXML>
            <emma:emma xmlns:emma="http://www.w3.org/2003/04/emma" version="1.0">
              <emma:interpretation id="{67AC96F9-57CB-4272-B8FD-2EAAF86FA5B8}" emma:medium="tactile" emma:mode="ink">
                <msink:context xmlns:msink="http://schemas.microsoft.com/ink/2010/main" type="inkWord" rotatedBoundingBox="15529,12175 15336,13682 14833,13617 15026,12110"/>
              </emma:interpretation>
              <emma:one-of disjunction-type="recognition" id="oneOf0">
                <emma:interpretation id="interp0" emma:lang="en-AU" emma:confidence="0">
                  <emma:literal>for</emma:literal>
                </emma:interpretation>
                <emma:interpretation id="interp1" emma:lang="en-AU" emma:confidence="0">
                  <emma:literal>t</emma:literal>
                </emma:interpretation>
                <emma:interpretation id="interp2" emma:lang="en-AU" emma:confidence="0">
                  <emma:literal>to</emma:literal>
                </emma:interpretation>
                <emma:interpretation id="interp3" emma:lang="en-AU" emma:confidence="0">
                  <emma:literal>to,</emma:literal>
                </emma:interpretation>
                <emma:interpretation id="interp4" emma:lang="en-AU" emma:confidence="0">
                  <emma:literal>not</emma:literal>
                </emma:interpretation>
              </emma:one-of>
            </emma:emma>
          </inkml:annotationXML>
          <inkml:trace contextRef="#ctx0" brushRef="#br0">281 0 1497,'0'0'66,"0"10"14,-6-5-64,1 4-16,-1-4 0,6 5 0,0-10 0,0 15-17,-5-6 3,5 6 1,0-15 13,0 10 0,-6 9 0,6-4 0,0 0 0,0 4 0,0 5-8,0 6 8,0-11-18,-5 6 2,-1-6 1,6 1 0,-5-1 15,5 1 0,-6-1-10,1 5 10,-1 1 0,1-1 0,-1-4 0,1 4 0,-6 5 0,6-4 16,-12 4-2,12-5-1,-6 5 4,0-4 1,5-1 0,-5 1 0,6 4 4,-12-5 1,6 1 0,0-1 0,0 0-3,6 1 0,-6-6 0,0 1 0,5-1-9,1 1-3,0-6 0,-6 6 0,5-10-8,6 4 10,-5 1-10,5-5 10,-6 4-2,6-14-8,0 0 12,0 0-4,6 15 0,-6-15-8,0 0 12,0 0-4,0 0-8,0 0 10,0 0-10,0 0 10,0 0-10,0 0 0,5 10 0,-5-10 8,6 14-8,-6-14 0,5 10 9,-5-10-9,6 10 0,-6-10 0,0 14 0,0-14 0,5 10 8,-5-10-8,0 0 10,0 0-10,0 0 16,0 0-4,0 0 0,0 0 0,0 0 4,0 0 0,0 0 0,0 0 0,0 0-4,0 0 0,0 0 0,0 0 0,0 0-4,0 0 0,0 0-8,0 0 12,-5-10-12,-1 1 0,1-6 8,-1 0-8,6 1 0,-5 4 0,-1-5 0,6 6 0,0-6 0,0 5 0,0-4 0,0 4 0,0-10 0,11 6 0,-11-1 0,6-4 0,-1-1 0,1 1 0,-1 4 0,-5-5 0,5 1 0,1-1 0,-1 6 0,1-6 0,5 6 0,-6 4 0,1-5 0,-1 6 0,1-6 0,-1 5 0,-5 0 0,6 1 0,-1-1 0,-5 10 0,6-10 0,-1 0 0,-5 10 0,6-14 0,-1 4 0,-5-5 0,6 6 0,-6-1 0,5-5 0,1 6 0,-1-6 0,1 5 0,-1-4 0,1 4 0,-1-5 0,1 1 0,-1 4 0,1-5 0,5 6 0,-1-6 0,-4-5 0,-1 6 0,1 4 0,-1-5 0,1 6 0,5-6 0,0 5 0,-6 1 0,6 4 0,-5-10 0,5-4 0,-6 4-8,1 5 8,-1 0 0,1 6 0,-6 4 0,0 0 0,5 14 0,-5-14 0,6 15 0,-6-15 0,11 10 0,-6 4 0,6-4 0,-11 5 0,6-6 0,-1 6 0,1 0 0,-1-1 0,-5 1 9,5-1-9,1-4 0,-6 10 0,5-1 8,-5-4-8,0 4 0,6 6 0,-6-6 0,0 1 0,0 4 0,0-5 0,0 6 0,0-1 0,5 1 0,-10-1 9,5-5-9,0-4 0,0 5 8,-6-6-8,6-4 0,0-10 0,0 0 8,0 0-8,0 0 0,0 0 10,0 0-2,0 0-8,0 0 12,0 0-4,0 0 0,-5-5-8,-1-5 12,6 1-12,0-1 0,0 0 8,0-5-8,0 1 0,0-1 9,0 1-9,0-1 8,0-5-8,0 6 0,0-1 0,0-4 0,0 4 0,0 0 0,0-4 0,0 4 0,6 1 0,-6-1 0,0 1 9,0 4-9,0 0 0,0 10 0,5-5 0,-5 5 0,0 0 0,0 0 0,0 0 0,0 0 0,0 0 0,0 0 0,0 0 0,0 0 0,0 0 0,0 0 0,0 0 0,0 10 0,6 5 0,-1-1 0,-5 6 0,0-1 0,0 1 0,-5-1 0,5 5 0,0 1 0,-6-6 0,6 6 0,0-1 0,0-4 0,-5 4 0,5-5 0,-6 1 0,6-1 0,-5-9 0,5 5 0,0-5 0,-5 4 0,5-14 8,0 0-8,0 0 8,0 0-8,0 0 8,0 0-8,0 0 8,0 0-8,0 0 0,0 0 9,0 0-9,0-5 0,-6-4 0,1-1 0,5 0 0,0 0 0,0-4 0,0 4 0,0-5 0,5 1 0,1 4 0,-6 0 0,0 0 0,0 1 0,5-1 0,-5 10 0,0-10 0,0 10 0,0 0 0,0 0 0,5-14 0,-5 14 0,0 0 0,6-5 0,-6 5 0,0 0 0,0 0 0,0 0 0,0 0 0,0 0 0,0 0 0,0 0 0,0 0 0,0 0 0,0 0 0,0 0 0,0 0 0,0 0 0,0 0 0,16 0 0,-16 0 0,0 0 0,6 5 0,-6-5 0,11-5 0,-11 5 0,0 0 0,0 0 0,11-5 0,0 5 0,-11 0 0,11-5 0,-11 5 0,11-10 0,-6 5 0,-5 5 0,11-5 0,-5 1 0,-6 4 0,0 0 0,11-10 0,-11 10 0,11 0 0,-11 0 0,0 0 0,0 0 0,5-5 0,6 0 0,-5 0 0,-6 5 0,0 0 0,0 0 0,11-10 0,-11 10 0,0 0 0,5-4 0,6-1 0,-11 5 0,0 0 0,0 0 0,0 0 0,0 0 0,5-5 0,-5 5 0,0 0 0,0 0 0,0 0 11,0 0-11,0 0 10,0 0-10,-5 14 11,-1-4-11,6 5 12,-5-5-12,0 4 13,-1 1-4,-5-5-1,6 4 0,-6 1 4,5-1 1,1 1 0,-6 0 0,5-6-4,1 6-1,-6-5 0,5 4 0,1-4-8,-1 0 10,1 0-10,5-10 10,0 0-10,0 0 0,0 0 0,0 0 0,-6 5 0,6-5 0,0 0 0,0 0 8,0 0-8,0 0 0,0 0 0,0 0 8,-5-10-8,5 0 0,0 0 0,0 1 8,0-1-8,0 0 0,0 0 0,0 10 8,5-9-8,-5 9 0,-5-10 0,5 10 0,0 0 0,0 0 0,0 0 0,0 0 8,0 0-8,0 0 0,0 0 0,0 0 8,0 0-8,-6 5 0,-5-5 0,11 0 0,-5 9 0,-6 1 0,5-5 0,-5 5 0,6 0 0,0 4 0,-6 1 0,5-5 0,1 4 0,-6 1 0,5-1 0,-5 1 0,0 0 0,6 4 0,-6-4 0,5-1 0,-5 6 0,6-1 0,-1 6 0,-5-1 0,6 1 0,-6-6 0,5 1 0,1-6 0,-1 6 0,1-1 0,-6 1 0,6-6 0,5 1 0,-11 4 0,5-4-9,1 0 9,-1 4 0,1-4 0,-1 4 0,1-4 0,-1 0 0,1-1 0,-1-4 0,1 5 0,5-6 0,0-9 0,-6 10 0,6-10 0,-5 10 0,5-10 0,-11 5 0,11-5 0,0 0 0,0 0 0,0 0 8,0 0-8,0 0 0,0 0 0,0 0 0,0 0 0,0-5 0,0 5 0,0-15 0,-6 1 0,6-1 0,6 0 0,-1-4 0,1 4 0,-6 1 0,5-6 0,-5 5-8,6 1 8,-1-6 0,1 6 0,-6-1 0,5 0 0,1 1 0,-1 4 0,-5 10 0,0 0 0,0 0 0,0 0 0,0 0-8,0 0 8,0 0 0,0 0 0,0 0 0,6 10 0,-1 4 0,-5 6 0,6-1 0,-12 1 0,6-1 0,-5 1 0,5 4 0,-6-4 0,1-1 0,-1 6 0,1-6 0,-1 1 0,1-1 0,-1 1 0,1-6 0,-6 1 0,5 0 0,1-6 0,-1 6 0,1-5 0,5-10 0,-6 5 9,1 4-9,5-9 8,0 0-8,0 0 0,0 0 0,0 0 8,0 0-8,0-9 8,0-1-8,0-5 8,5 1-8,1-1 8,-6 0-8,5 1 8,6-6-8,-5 6 0,5-6 0,-6 1 8,1-1-8,-1 1 0,6-1 0,-5 1 0,5-1 0,-6 5 0,6-4 0,-5 9 8,5-4-8,-6 4 0,-5 10 0,0 0 0,0 0 0,0 0 0,0 0 0,11 0 0,-11 0 0,0 0 0,5 5 0,6 0 0,-5 4 0,-1 6 0,1-5 0,-6 4 8,5 1-8,-5 0 0,0 4 0,0 1 8,0-6-8,0 1 0,6 4 0,-6-4 0,-6 0 0,6-1 0,0 1 0,0-5 0,0-10 0,0 0 0,0 0 0,0 14 8,0-14-8,0 0 8,0 0-8,0 0 8,0 0-8,0 0 0,0 0 0,0 0 8,11-10-8,0 1 12,-5-6-12,5 0 12,-6-4-12,6 4 12,-5-4-12,-1-1 12,-5-4-12,6 4 8,-1-4-8,1 5 8,-6-6-8,5 6 0,-5-6 0,6 6 0,-6-1 0,0 1 0,0-1 0,0 6 0,0-1 0,5 5 0,-5 10 0,0 0 8,0 0-8,0 0 0,0 0 0,0 0 0,0 0 0,0 0 0,0 0 0,0 0 0,0 0 0,0 0 0,0 0 0,0 0 0,0 0 0,0 0 0,0 0 0,0 0 0,6 10 0,-6-10 0,0 0-9,0 0 9,0 0 0,5 5 0,-5-5 0,0 0 0,0 0 0,11 5 0,0-5 0,-11 0 0,0 0 0,0 0 0,11 5 0,0 4 0,-11-9 0,5 10 0,6 0 0,-11-10 0,6 10 0,-6-1 0,0-9-8,5 15 8,1 0 0,-6-1 0,5 1 0,-5-5 0,0 4 0,0-4 0,0 0 8,0-10-8,0 14 0,0-4 0,0 5 0,-5-1 0,5-4 0,0-10 0,-6 15 0,6-1 0,-5 1 0,5-15 0,0 0 0,0 0 0,0 15 0,0-15 0,0 0 0,0 0 0,0 0 0,0 0 0,0 0 0,0 0 0,0 0 0,0 0 0,0 0 0,0 0 0,0 0 0,0 0 0,5-15 0,1 5 0,-6-4 9,5-1-1,-5-4 0,6 4 0,-6-5-35,0 1-7,0-5-2,0 4-685,-6-4-138</inkml:trace>
        </inkml:traceGroup>
      </inkml:traceGroup>
    </inkml:traceGroup>
  </inkml:traceGroup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3-07T08:26:15.401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6612FE97-98B4-464C-A772-F658C17D48E4}" emma:medium="tactile" emma:mode="ink">
          <msink:context xmlns:msink="http://schemas.microsoft.com/ink/2010/main" type="writingRegion" rotatedBoundingBox="21447,12955 11433,12778 11453,11642 21467,11819"/>
        </emma:interpretation>
      </emma:emma>
    </inkml:annotationXML>
    <inkml:traceGroup>
      <inkml:annotationXML>
        <emma:emma xmlns:emma="http://www.w3.org/2003/04/emma" version="1.0">
          <emma:interpretation id="{A3527511-338E-4AF2-9C49-C1FAA6863656}" emma:medium="tactile" emma:mode="ink">
            <msink:context xmlns:msink="http://schemas.microsoft.com/ink/2010/main" type="paragraph" rotatedBoundingBox="21447,12955 11433,12778 11453,11642 21467,1181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1466479-B877-4EFA-9DD0-67C3663DF2A1}" emma:medium="tactile" emma:mode="ink">
              <msink:context xmlns:msink="http://schemas.microsoft.com/ink/2010/main" type="line" rotatedBoundingBox="21447,12955 11433,12778 11453,11642 21467,11819"/>
            </emma:interpretation>
          </emma:emma>
        </inkml:annotationXML>
        <inkml:traceGroup>
          <inkml:annotationXML>
            <emma:emma xmlns:emma="http://www.w3.org/2003/04/emma" version="1.0">
              <emma:interpretation id="{0C6D841F-E940-444B-A433-0C068D0979E0}" emma:medium="tactile" emma:mode="ink">
                <msink:context xmlns:msink="http://schemas.microsoft.com/ink/2010/main" type="inkWord" rotatedBoundingBox="21451,12733 20334,12713 20347,12026 21463,12046"/>
              </emma:interpretation>
              <emma:one-of disjunction-type="recognition" id="oneOf0">
                <emma:interpretation id="interp0" emma:lang="en-AU" emma:confidence="0">
                  <emma:literal>of</emma:literal>
                </emma:interpretation>
                <emma:interpretation id="interp1" emma:lang="en-AU" emma:confidence="0">
                  <emma:literal>o</emma:literal>
                </emma:interpretation>
                <emma:interpretation id="interp2" emma:lang="en-AU" emma:confidence="0">
                  <emma:literal>J</emma:literal>
                </emma:interpretation>
                <emma:interpretation id="interp3" emma:lang="en-AU" emma:confidence="0">
                  <emma:literal>I</emma:literal>
                </emma:interpretation>
                <emma:interpretation id="interp4" emma:lang="en-AU" emma:confidence="0">
                  <emma:literal>or</emma:literal>
                </emma:interpretation>
              </emma:one-of>
            </emma:emma>
          </inkml:annotationXML>
          <inkml:trace contextRef="#ctx0" brushRef="#br0">6474 1011 172,'0'0'16,"0"0"-16,0 0 0,0-13 0,-8-7 150,8 7 27,-7-1 6,7-5 1,-7 5-75,-1 1-14,1 0-3,7 13-1,-8-13-5,1-1-1,7 14 0,0 0 0,-7-6-4,7 6-1,-15-7 0,15 7 0,0 0-16,-15 0-4,15 0-1,-7 0 0,7 0-31,0 0-7,-8 13-1,1 1 0,-1 6-20,8-1 0,0-5 0,0 12 0,0-6 0,0 6 0,0 1 0,0-7 0,0 6 0,0 1 0,8-1 0,-8 1 0,0-8 0,0 1 0,0 0 0,0 0-8,0-20 8,0 20-10,0-7 10,0-13-10,0 0 10,0 0 0,0 0 0,0 0-8,0 0 8,0 0-8,0 0 8,0 0-8,0-13-2,-8 0 0,8-1 0,0-6 0,0 1 10,-7-1-13,7-7 5,0 7 8,7 1-9,1-1 9,-1 0 0,1 0 0,-1 0-8,0 0 8,1 7 0,7-7 0,-8 7 0,8 0 0,0 0 0,-1-1 0,9 1 0,-1 7 0,0-8 0,0 1 0,8 6 0,0-6 11,-1 7-3,1-1-8,7 0 23,-7 7-3,-1-6 0,-7 6 0,8 0-20,-8 6 8,1 1-8,-1 0 0,-22-7 12,7 13-3,-7-13 0,0 20 0,0 0-30,-7-1-7,-1 8 0,-6-7-1,-9 0-12,-6 6-3,6-6 0,1 0 0,-7 0 4,6-1 1,1 1 0,-8 0 0,8-7 19,7 7 4,1-7 1,-1 7 0,15-20-13,-15 13-2,8 1-1,7-14 0,-8 13 11,8-13 1,0 0 1,0 0 0,-15 20 18,15-20 0,0 0 0,0 0 0,0 0 0,0 0 9,0 0-1,23 13 0,-9-6 6,-14-7 1,15 6 0,0 1 0,7-1 9,0 1 1,1 0 1,-8-1 0,7 1 5,-7-7 1,-1 6 0,9 8 0,-9-8-5,-14-6-1,8 14 0,7-1 0,0 0 2,-15-13 1,0 0 0,7 20 0,0-7-2,-7-13-1,0 0 0,0 0 0,0 20 3,0-20 1,-7 13 0,-8 0 0,0-6 14,-7 0 4,-8-1 0,1-6 0,-8 0 4,0 0 2,-8 0 0,-7 0 0,0 0-11,1 0-3,-9 7 0,-6-7 0,-1 6-16,0-6-3,1 0-1,6 0 0,1-6-20,7 6 8,8-7-8,-1 1 0,8-1-17,0 0-8,15-6-2,22-7-757,15-6-152</inkml:trace>
        </inkml:traceGroup>
        <inkml:traceGroup>
          <inkml:annotationXML>
            <emma:emma xmlns:emma="http://www.w3.org/2003/04/emma" version="1.0">
              <emma:interpretation id="{907A8211-D172-4593-82B2-211CDF1ACCFD}" emma:medium="tactile" emma:mode="ink">
                <msink:context xmlns:msink="http://schemas.microsoft.com/ink/2010/main" type="inkWord" rotatedBoundingBox="12028,12788 11433,12778 11453,11642 12048,11653"/>
              </emma:interpretation>
              <emma:one-of disjunction-type="recognition" id="oneOf1">
                <emma:interpretation id="interp5" emma:lang="en-AU" emma:confidence="0">
                  <emma:literal>of</emma:literal>
                </emma:interpretation>
                <emma:interpretation id="interp6" emma:lang="en-AU" emma:confidence="0">
                  <emma:literal>if</emma:literal>
                </emma:interpretation>
                <emma:interpretation id="interp7" emma:lang="en-AU" emma:confidence="0">
                  <emma:literal>off</emma:literal>
                </emma:interpretation>
                <emma:interpretation id="interp8" emma:lang="en-AU" emma:confidence="0">
                  <emma:literal>f</emma:literal>
                </emma:interpretation>
                <emma:interpretation id="interp9" emma:lang="en-AU" emma:confidence="0">
                  <emma:literal>If</emma:literal>
                </emma:interpretation>
              </emma:one-of>
            </emma:emma>
          </inkml:annotationXML>
          <inkml:trace contextRef="#ctx0" brushRef="#br0" timeOffset="10.9779">-3111 737 1094,'0'0'97,"0"0"-77,0 0-20,0 0 0,-7-13 97,7 13 16,0 0 3,0 0 1,0 0-41,0 0-9,0 0-2,0 0 0,0 0-24,0 0-5,0 27 0,7-8-1,0 14-6,1-6-1,-1 6 0,1 6 0,-8-5-11,15 5-2,-8 1-1,0 6 0,1-6-14,-8-1 9,7 1-9,-7-1 8,0-5 0,0-1-8,8-7 12,-8 0-4,7-6 0,-7 0-8,0-20 12,0 0-4,0 0-8,0 0 12,0 0-12,0 0 12,0 0-4,-7-13-8,-1-7 12,1 0-4,7 0-8,-15-13 0,8 0 0,-1 0-11,1-6 11,-1-1 0,1 0-9,7-6 9,-8 0 0,8 0 0,8-1 0,-8-5 0,7 5 0,1 1 0,-1 0-9,1 0 9,6 6 0,1 7 0,-7-7 8,7 14-8,-8-7 15,15 13-3,-14 7-1,7-7 0,-8 7-1,-7 13 0,15 0 0,-15 0 0,7 7 6,8-1 0,0 14 1,0-7 0,-7 7-29,6 6-7,1 1-1,0 6 0,0 6 46,0-5 9,0 12 1,-8 0 1,16 0-28,-16 0-9,8 7 0,0 0 0,0-7 0,-1 7 0,1 0 0,-7 0 0,7-7 0,0 0 0,-1 7 0,1-7 0,0-6-12,-7 0-2,6-7-1,1 0 0,-15-7-38,8 1-8,-1-8-2,1-5 0,-8-14-56,0 0-11,0 0-2</inkml:trace>
          <inkml:trace contextRef="#ctx0" brushRef="#br0" timeOffset="11.9779">-2940 1167 1587,'0'0'70,"0"0"15,-15 6-68,15-6-17,0 0 0,0 0 0,0 0 90,0 0 14,0 0 4,15-6 0,0-1-16,7 0-4,1 1 0,6-7 0,1-1-38,7 1-8,0-13-2,8 6 0,15 0-152,-1-13-32</inkml:trace>
        </inkml:traceGroup>
      </inkml:traceGroup>
    </inkml:traceGroup>
  </inkml:traceGroup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3-07T08:26:52.666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F545CBD2-D209-4C5C-9346-7F26EFC781E4}" emma:medium="tactile" emma:mode="ink">
          <msink:context xmlns:msink="http://schemas.microsoft.com/ink/2010/main" type="writingRegion" rotatedBoundingBox="16283,7476 16771,7476 16771,7909 16283,7909"/>
        </emma:interpretation>
      </emma:emma>
    </inkml:annotationXML>
    <inkml:traceGroup>
      <inkml:annotationXML>
        <emma:emma xmlns:emma="http://www.w3.org/2003/04/emma" version="1.0">
          <emma:interpretation id="{72F01C66-CEB6-4031-BBF1-589E62F856A1}" emma:medium="tactile" emma:mode="ink">
            <msink:context xmlns:msink="http://schemas.microsoft.com/ink/2010/main" type="paragraph" rotatedBoundingBox="16283,7476 16771,7476 16771,7909 16283,790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7C71075-8986-4C87-8460-E5CBDC947030}" emma:medium="tactile" emma:mode="ink">
              <msink:context xmlns:msink="http://schemas.microsoft.com/ink/2010/main" type="line" rotatedBoundingBox="16283,7476 16771,7476 16771,7909 16283,7909"/>
            </emma:interpretation>
          </emma:emma>
        </inkml:annotationXML>
        <inkml:traceGroup>
          <inkml:annotationXML>
            <emma:emma xmlns:emma="http://www.w3.org/2003/04/emma" version="1.0">
              <emma:interpretation id="{47E98FC9-EAC6-4613-BE39-5EAA2AE17612}" emma:medium="tactile" emma:mode="ink">
                <msink:context xmlns:msink="http://schemas.microsoft.com/ink/2010/main" type="inkWord" rotatedBoundingBox="16283,7476 16771,7476 16771,7909 16283,7909"/>
              </emma:interpretation>
              <emma:one-of disjunction-type="recognition" id="oneOf0">
                <emma:interpretation id="interp0" emma:lang="en-AU" emma:confidence="0">
                  <emma:literal>c</emma:literal>
                </emma:interpretation>
                <emma:interpretation id="interp1" emma:lang="en-AU" emma:confidence="0">
                  <emma:literal>C</emma:literal>
                </emma:interpretation>
                <emma:interpretation id="interp2" emma:lang="en-AU" emma:confidence="0">
                  <emma:literal>[</emma:literal>
                </emma:interpretation>
                <emma:interpretation id="interp3" emma:lang="en-AU" emma:confidence="0">
                  <emma:literal>(</emma:literal>
                </emma:interpretation>
                <emma:interpretation id="interp4" emma:lang="en-AU" emma:confidence="0">
                  <emma:literal>&lt;</emma:literal>
                </emma:interpretation>
              </emma:one-of>
            </emma:emma>
          </inkml:annotationXML>
          <inkml:trace contextRef="#ctx0" brushRef="#br0">2051-3699 979,'0'-20'43,"0"20"9,-11-10-41,0 1-11,11 9 0,-11 0 0,11 0 220,-16 0 41,-1-5 9,-5 5 2,11 5-116,-5-5-24,-6 0-4,6 4 0,-1 1-58,-5 5-11,6 0-3,-1 0 0,1-6-25,-1 6-6,1 5-1,-1-1 0,6-4-24,1 5-19,-1-1 3,5 6 1,1-5 15,5 4 0,0 1 0,0 4 0,5-9 18,-5 4 6,11 1 2,0-1 0,0 1-26,11-1 0,0 0 0,5-4 0,1 5 0,5-11 0,5 1 0,6-5 0,0 5-22,0-5 3,5-1 1,6-4-780,-11 0-156</inkml:trace>
        </inkml:traceGroup>
      </inkml:traceGroup>
    </inkml:traceGroup>
  </inkml:traceGroup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3-07T08:28:32.852"/>
    </inkml:context>
    <inkml:brush xml:id="br0">
      <inkml:brushProperty name="width" value="0.15875" units="cm"/>
      <inkml:brushProperty name="height" value="0.15875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6DD86181-38C8-4CC1-ACB1-5C98F54E9E81}" emma:medium="tactile" emma:mode="ink">
          <msink:context xmlns:msink="http://schemas.microsoft.com/ink/2010/main" type="writingRegion" rotatedBoundingBox="15476,12609 16957,12609 16957,12813 15476,12813"/>
        </emma:interpretation>
      </emma:emma>
    </inkml:annotationXML>
    <inkml:traceGroup>
      <inkml:annotationXML>
        <emma:emma xmlns:emma="http://www.w3.org/2003/04/emma" version="1.0">
          <emma:interpretation id="{31537F89-EB80-41C8-BFDD-55B93FDA939B}" emma:medium="tactile" emma:mode="ink">
            <msink:context xmlns:msink="http://schemas.microsoft.com/ink/2010/main" type="paragraph" rotatedBoundingBox="15476,12609 16957,12609 16957,12813 15476,1281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F962426-9608-4334-A59A-CDEE29881C37}" emma:medium="tactile" emma:mode="ink">
              <msink:context xmlns:msink="http://schemas.microsoft.com/ink/2010/main" type="line" rotatedBoundingBox="15476,12609 16957,12609 16957,12813 15476,12813"/>
            </emma:interpretation>
          </emma:emma>
        </inkml:annotationXML>
        <inkml:traceGroup>
          <inkml:annotationXML>
            <emma:emma xmlns:emma="http://www.w3.org/2003/04/emma" version="1.0">
              <emma:interpretation id="{4172AEE1-261A-43A4-B5D6-A61E50EF5C71}" emma:medium="tactile" emma:mode="ink">
                <msink:context xmlns:msink="http://schemas.microsoft.com/ink/2010/main" type="inkWord" rotatedBoundingBox="15476,12609 16957,12609 16957,12813 15476,12813"/>
              </emma:interpretation>
              <emma:one-of disjunction-type="recognition" id="oneOf0">
                <emma:interpretation id="interp0" emma:lang="en-AU" emma:confidence="0">
                  <emma:literal>s.</emma:literal>
                </emma:interpretation>
                <emma:interpretation id="interp1" emma:lang="en-AU" emma:confidence="0">
                  <emma:literal>s</emma:literal>
                </emma:interpretation>
                <emma:interpretation id="interp2" emma:lang="en-AU" emma:confidence="0">
                  <emma:literal>s,</emma:literal>
                </emma:interpretation>
                <emma:interpretation id="interp3" emma:lang="en-AU" emma:confidence="0">
                  <emma:literal>Is.</emma:literal>
                </emma:interpretation>
                <emma:interpretation id="interp4" emma:lang="en-AU" emma:confidence="0">
                  <emma:literal>is</emma:literal>
                </emma:interpretation>
              </emma:one-of>
            </emma:emma>
          </inkml:annotationXML>
          <inkml:trace contextRef="#ctx0" brushRef="#br0">2391 1580 518,'0'0'46,"0"0"-37,0 0-9,0 0 0,0 0 103,0 0 18,0 0 4,0 0 1,0 0-76,0 0-15,0 0-3,0 0-1,-5 0-21,5 0-10,0 0 10,-11 0-10,5-5 0,6 5 0,0 0 0,0 0 0,-5 0 0,-1-5 0,6 5 0,0 0 0,-11 0 11,11 0-11,-5 0 12,5 0-12,0 0 22,0 0-2,-6 0-1,6 0 0,-5-5 2,5 5 1,0 0 0,0 0 0,0 0 2,0 0 0,0 0 0,0 0 0,-11 0-9,11 0-2,0 0 0,0 0 0,0 0 0,0 0 0,0 0 0,0 0 0,0 0 2,0 0 0,0 0 0,0 0 0,0 0-2,0 0 0,0 0 0,0-10 0,0 10-4,0 0-1,0 0 0,0 0 0,0 0-8,0 0 0,-6-9 0,6 9 8,0 0-8,0 0 0,0-5 9,0 5-9,-5-10 8,5 10-8,0 0 10,0 0-10,-11-5 18,11 5-2,0 0-1,0 0 0,-6-10-5,6 10-1,-5-4 0,5 4 0,0 0-9,0 0 0,0 0 9,0 0-9,-6-5 0,6 5-15,0 0 3,0 0 0,-11 0-36,11 0-6,0 0-2,-10 0-630</inkml:trace>
          <inkml:trace contextRef="#ctx0" brushRef="#br0" timeOffset="2615.4209">1952 1463 950,'0'0'20,"0"0"5,0 0 1,0 0 2,0 0-28,0 0 0,0 0 0,0 0 0,0 0 0,0 0 8,0 0-8,0 0 0,6-10 12,-6 10-2,0 0-1,0 0 0,0 0-9,0 0 0,0 0 0,0 0 0,0 0 25,0 0 7,0 0 0,0 0 1,0 0-8,0 0-1,-6 0-1,-5-5 0,0 5 14,11 0 3,0 0 1,0 0 0,-11 0-33,11 0-8,-10 0 0,-1 5 0,0-5 8,11 0 0,0 0 0,-11 0 0,0 5 6,11-5 1,0 0 0,0 0 0,0 0-1,0 0 0,0 0 0,0 0 0,0 0 10,0 0 1,0 0 1,0 0 0,0 0-26,0 0 0,0 0 0,0 0-11,-11 0 11,11 0 14,0 0-3,0 0-1,0 0-2,0 0-8,0 0 12,0 0-4,0 0 4,0 0 1,0 0 0,0 0 0,0 0-5,0 0-8,0 0 11,0 0-11,-11-10 16,11 10-4,0 0-1,-11-5 0,11 5-11,-6-9 0,6 9 0,-11-5 8,11 5-8,-16-5 0,5 0 9,11 5-9,0 0 0,-11 0 0,-6 0 0,6 0 0,11 0 8,-16 0-8,0 0 10,16 0-10,-11 0 13,0 5-3,-6 0-1,6-5 0,-5 5-1,5-1-8,0 1 12,0 0-4,0 0-8,-6 5 0,12-5 0,-6 4 0,0-4 0,0 5 0,0 0 9,6-5-9,-6 4 0,5 1 0,-5-5 0,0 0 0,11-5 0,-5 5 0,-6 0 0,5 0 0,1-5 0,5 0 8,0 0-8,-11 9 0,11-9 12,-11 5-1,0-5-1,11 0 0,0 0-2,-6 5-8,6-5 12,0 0-4,-11 5-8,11-5 0,-5 0 0,5 0 8,0 0-8,0 0 0,0 0 0,-11 0 8,11 0-8,-5-5 0,5 5 9,-11-5-9,11 5 0,-6 0 0,6 0 0,0 0 0,-5-5 0,5 5 8,0 0-8,0 0 0,-11-5 0,11 5 8,-6-4-8,6 4 0,0 0 0,0 0 9,-11-5-9,11 5 0,-5-5 0,5 5 0,-11 0 0,11 0 0,-6-10 0,1 5 0,-6 5 0,5 0 0,6 0 8,0 0-8,-5-5 0,5 5 0,-6 0 0,6 0 0,-11-5 0,6 5 0,5 0 8,-6-4-8,-5 4 0,11 0 0,0 0 0,0 0 0,-11 0 0,11 0 0,0 0 9,-5 0-9,-6 0 0,6 0 9,-6 0-9,11 0 0,-11 0 0,11 0 0,0 0 0,0 0 0,-11 0 0,5 0 8,-5 4-8,0-4 0,11 0 0,0 0 0,-11 0 0,6 0 10,-6-4-10,11 4 10,0 0-10,-11 0 8,0 0-8,0 0 8,0 0 0,11 0-8,-11 0 12,11 0-4,0 0-8,-6 0 8,-5 0-8,11 0 8,-11 0-8,11 0 8,0 0-8,0 0 8,-10 0-8,10 0 0,0 0 0,0 0 0,-11 0 0,11 0 0,0 0 0,0 0 0,0 0 12,0 0-2,0 0-1,0 0 0,0 0 1,0 0 0,0 0 0,0 0 0,0 0-10,0 0 0,0 0 9,0 0-9,5 0 10,6 0-2,0 0-8,-6 0 12,6 0-4,0-5-8,0 5 11,0 5-11,-5-5 12,5 0-12,-6 0 12,12 4-12,-6-4 21,0 0-2,-11 0-1,16 5 0,-5-5-18,0 0 0,0 0 0,-11 0 0,11 0 0,5 0 0,-5 0 0,0 0 10,0 0-10,0-5 12,6 5-12,-6 0 12,-11 0-4,16 0 0,-5-4 0,0 4 0,6-5-8,-17 5 12,11 0-12,0 0 12,-11 0-12,16-5 0,-16 5 0,0 0 0,11 0 0,-11 0 0,0 0 0,16 0 8,-16 0-8,17 0 0,-6 0 0,-11 0 8,0 0-8,16-5 8,-5 0-8,6 5 8,-17 0-8,0 0 0,11-5 0,-11 5 0,11-5 0,-11 5 18,16 0-3,-16 0-1,11-5-14,-11 5 9,0 0-9,16 0 8,-5-4-8,-11 4 8,0 0-8,11-5 8,-11 5 0,0 0 0,11-5 0,0 0 0,-11 5 2,11-5 0,0 5 0,-11 0 0,0 0-10,11-5 0,0 0 0,6 5 0,-17 0 0,11-5 0,0 5 0,0 0 8,-6-4-8,-5 4 0,17 0 0,-7 0 0,-10 0 0,11-5 0,0 5 0,-11 0 0,11 0 0,0 0 0,0-5 0,0 5 8,0 0-8,0 0 8,-11 0-8,11 0 8,11-5-8,-22 5 0,0 0 0,17 0 0,-1 0 0,0 0 0,-16 0 0,17 0 0,-6 0 0,5 0 8,1 0-8,-17 0 0,0 0 0,22 0 0,-6 0 0,-16 0 0,17-5 0,-17 5 0,22-5 0,-6 5 0,-16 0 0,17-5 8,-17 5-8,16-4 0,-16 4 8,16 0-8,-16 0 8,17 0-8,-1-5 0,-16 5 8,0 0-8,17 0 0,-1 0 0,-16 0 0,0 0 0,17 0 0,-17 0 0,16-5 0,-16 5 0,0 0 0,0 0 0,11 0 0,-11 0 0,0 0 0,0 0 0,17 0 8,-17 0-8,0 0 0,0 0 0,0 0 8,16 0-8,-16 0 0,0 0 0,0 0 0,0 0 0,0 0 0,0 0 0,0 0 0,0 0 0,0 0 0,0 0 0,11 5 8,-11-5-8,0 0 0,0 0 0,0 0 0,0 0 0,0 0 0,0 0 0,0 0 0,0 0 8,0 0-8,0 0 0,0 0 0,0 0 0,0 0 8,16 0-8,-16 0 8,0 0-8,0 0 8,0 0-8,0 0 0,0 0 0,0 0 8,0 0-8,0 0 0,0 0 9,0 0-9,0 0 0,0 0 8,0 0-8,0 0 0,0 0 0,0 0 8,0 0-8,0 0 0,0 0 0,-16 0 8,5-5-8,0 5 0,11 0 0,-11 0 8,6 0-8,-6 0 0,11 0 0,-11 5 0,0-5 0,-6 0 0,6 5 0,0-5 0,-5 4 0,5-4 0,-6 5 0,1 0 0,5 0 0,-5-5 0,-1 5 0,1 0 8,-1 0-8,1-1 0,-1 1 12,1-5-3,-1 10 0,1-10 0,-12 5-9,7 0-12,-1 0 2,0 4 1,11-4 9,-11 0 0,5 0 8,1 5-8,-1-5 0,6 0 0,-5-1 0,5 6-8,-5-5 8,5 0 0,0 0 0,0 0 0,-6 0 0,12-1 0,5-4 0,-17 5 0,1 0 0,5-5 0,0 5 0,11-5 0,-11 5 0,0 0 0,0-5 0,0 5 0,11-5 0,-11 0 0,0 5 0,0-5 0,0 0 0,0 0 0,11 0 0,-11 4 0,6-4 0,5 0 0,-11 0 0,11 0 0,0 0 0,-11-4 0,11 4 0,-11 0 0,11 0 0,-11 0 0,0 0 0,11 0 0,0 0 0,-6-5 0,-5 0 0,11 5 0,-11-5 0,1 5 0,-1-5 0,5 0 0,-5 5 0,0-5 0,6 5 0,-6 0 0,5 0 0,1-5 0,-1 5 0,1-4 0,-6 4 0,5 0 0,-5-5 0,11 5 0,-5 0 0,-1-5 0,-5 5 0,0 0 0,0-5 0,6 5 0,5 0 0,-11 0 0,0-5 0,6 5 0,-6 0 0,11 0 0,-6 0 0,6 0 0,-11 0 0,0-5 0,11 5 0,-11 5 0,0-5 0,0 0 0,11 0 0,-5 0 0,-6 0 0,0 5 0,5-5 0,-5 0 0,0 0 0,6 5 0,5-5 0,0 0 11,-22 0-3,11 5 0,-5 0-8,5-1 0,11-4 0,-17 0-11,6 5 11,0-5 0,11 0 8,0 0-8,-16 0 0,5-5 0,0 5 0,11 0 8,0 0-8,-11-4-8,5-1 8,6 5-12,0 0 12,0 0 8,-11-5-8,11 5 11,-5-15-11,5 15 0,0-10 0,0 10 0,-6-9-12,6 9 3,0 0 0,0 0 0,0-10-23,0 10-4,6-5 0,-6 5-1,5-10-115,-5 10-24</inkml:trace>
        </inkml:traceGroup>
      </inkml:traceGroup>
    </inkml:traceGroup>
  </inkml:traceGroup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3-07T08:28:22.561"/>
    </inkml:context>
    <inkml:brush xml:id="br0">
      <inkml:brushProperty name="width" value="0.15875" units="cm"/>
      <inkml:brushProperty name="height" value="0.15875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74DBFF83-B73C-4016-8E76-920C62EDEBBC}" emma:medium="tactile" emma:mode="ink">
          <msink:context xmlns:msink="http://schemas.microsoft.com/ink/2010/main" type="writingRegion" rotatedBoundingBox="13802,12245 15157,12264 15150,12818 13794,12799"/>
        </emma:interpretation>
      </emma:emma>
    </inkml:annotationXML>
    <inkml:traceGroup>
      <inkml:annotationXML>
        <emma:emma xmlns:emma="http://www.w3.org/2003/04/emma" version="1.0">
          <emma:interpretation id="{385A1E2B-AC57-4A08-82FE-8B3305C9A64E}" emma:medium="tactile" emma:mode="ink">
            <msink:context xmlns:msink="http://schemas.microsoft.com/ink/2010/main" type="paragraph" rotatedBoundingBox="13802,12245 15157,12264 15150,12818 13794,1279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86FD4AB-FF96-4B0D-BADC-8A66CD94AEE6}" emma:medium="tactile" emma:mode="ink">
              <msink:context xmlns:msink="http://schemas.microsoft.com/ink/2010/main" type="line" rotatedBoundingBox="13802,12245 15157,12264 15150,12818 13794,12799"/>
            </emma:interpretation>
          </emma:emma>
        </inkml:annotationXML>
        <inkml:traceGroup>
          <inkml:annotationXML>
            <emma:emma xmlns:emma="http://www.w3.org/2003/04/emma" version="1.0">
              <emma:interpretation id="{E948F2BB-380D-44AD-B703-B0EDA3F5F654}" emma:medium="tactile" emma:mode="ink">
                <msink:context xmlns:msink="http://schemas.microsoft.com/ink/2010/main" type="inkWord" rotatedBoundingBox="13805,12404 14526,12569 14465,12831 13745,12665"/>
              </emma:interpretation>
              <emma:one-of disjunction-type="recognition" id="oneOf0">
                <emma:interpretation id="interp0" emma:lang="en-AU" emma:confidence="0">
                  <emma:literal>to.</emma:literal>
                </emma:interpretation>
                <emma:interpretation id="interp1" emma:lang="en-AU" emma:confidence="0">
                  <emma:literal>80.</emma:literal>
                </emma:interpretation>
                <emma:interpretation id="interp2" emma:lang="en-AU" emma:confidence="0">
                  <emma:literal>so.</emma:literal>
                </emma:interpretation>
                <emma:interpretation id="interp3" emma:lang="en-AU" emma:confidence="0">
                  <emma:literal>To.</emma:literal>
                </emma:interpretation>
                <emma:interpretation id="interp4" emma:lang="en-AU" emma:confidence="0">
                  <emma:literal>Bo.</emma:literal>
                </emma:interpretation>
              </emma:one-of>
            </emma:emma>
          </inkml:annotationXML>
          <inkml:trace contextRef="#ctx0" brushRef="#br0">-77 1512 864,'0'0'76,"0"0"-60,0 0-16,0 0 0,0 0 67,0 0 10,-11 0 3,11 0 0,0 0-32,0 0-5,0 0-2,0 0 0,0 0-29,0 0-12,0 0 11,0 0-11,0 0 0,0 0 0,0-10 0,0 10 0,0 0 0,0 0 0,0 0 0,0 0 0,0 0 0,0 0 0,0 0 0,0 0 0,0 0 19,0 0-3,0 0 0,0 0 0,0 0 0,0 0 0,-5-10 0,5 10 0,0 0-8,0 0-8,0 0 9,0 0-9,-6-5 8,6 5-8,0-10 0,0 10 0,0 0 8,0 0-8,-5-9 0,5 9 9,-6-15-9,6 15 0,-5-10 9,5 10-9,0 0 0,0-9 0,0 9 0,-11-5 0,11 5 0,0 0 8,-6-10-8,6 10 0,-5-5 0,5 5 0,0 0 0,0 0 0,-11-5 0,11 5 0,0 0 0,0 0 0,0 0 0,0 0 0,0 0 0,0 0 0,-11-5 0,11 5 0,-5-4 0,5 4 0,0 0 0,0 0 0,0 0 0,0 0 0,0 0 0,0 0 0,-6-10 0,6 10 0,0 0 0,0 0 0,0 0 0,0 0 0,0 0 0,0 0 9,0 0-9,0 0 0,0 0 8,0 0-8,0-10 0,0 10 0,0 0 9,0 0-9,0 0 0,0 0 9,0 0-9,0 0 0,0 0 0,0 0 0,0 0 0,0 0 10,0 0-10,0 0 10,0 0-2,0 0 0,0 0 0,6 10 0,-6-10 2,0 0 0,0 0 0,0 14 0,0-14-10,0 0 0,0 0 0,0 0 8,0 0-8,5 15 0,-5-15 0,0 0 0,0 0 0,0 0 0,0 0 9,0 0-9,0 0 0,0 0 0,0 0 0,0 0 0,0 0 0,0 0 8,0 0-8,0 0 0,0 0 8,0 0-8,0 0 10,0 0-10,0 0 10,0 0-10,0 0 10,0 0-10,0 0 10,0 0-10,0 0 10,0 0-10,0 0 0,0 0 0,0 0 0,0 0 0,0 0 0,0 0 0,0 0 0,0 0 0,-5-10 0,5 10 0,0 0 0,0 0 0,0 0 8,0 0-8,0 0 0,0 0 9,0 0 0,0 0 0,0 0 0,0 0 0,0 0 5,0 0 1,0 0 0,0 0 0,0 0-15,0 0 0,-11 5 8,11-5-8,0 0 0,-6 5 0,6-5 0,0 0 0,0 0 0,0 0-8,0 0 8,0 0 0,-5 10-24,5-10 3,0 0 0,0 0-489,0 0-98</inkml:trace>
          <inkml:trace contextRef="#ctx0" brushRef="#br0" timeOffset="644.0489">-565 1341 1141,'0'0'50,"0"0"11,0 0-49,0 0-12,0 0 0,0 0 0,0 0 25,0 0 3,6-5 0,-1 5 0,-5 0-15,11 0-2,0 0-1,-5 5 0,-6-5-10,0 0 0,0 0 0,5 5 0,-5-5-16,0 0 2,0 0 0,6 15 0,-1-1 14,-5 1 0,0-15-10,-5 14 10,-1 1 0,6-15 0,-5 10 0,-1 4 0,1-4 0,5-10 0,-6 15 0,6-15 0,-11 9 8,11-9 5,0 0 2,-5 15 0,5-15-4,-11 10-1,11-10 0,0 0 0,0 0 6,0 0 2,-11 0 0,11 0 0,0 0-4,0 0-1,0 0 0,0 0 0,-6-5-13,6-5 8,-5 0-8,5 1 0,0-1 8,-6 0-8,6 0 0,0-4 9,0 4-9,6 0 0,-1 1 0,1-1 0,-6 10 0,0-5 8,0-5-8,0 10 8,0 0-8,0 0 0,0 0 0,5-5 0,-5 5 15,0 0-3,11-4 0,-5-6-448,-6 10-91</inkml:trace>
          <inkml:trace contextRef="#ctx0" brushRef="#br0" timeOffset="-1055.8601">-762 1190 921,'0'0'82,"0"0"-66,0 0-16,0 0 0,0 0 61,0 0 9,0 0 2,0 0 0,0 0-30,0 0-6,0 0 0,0 0-1,0 0-17,0 0-3,0 0-1,0 0 0,0 0-14,11 0 0,0 0 8,-11 0-8,0 0 0,16 10 0,-5-5 0,0 4 0,-11-9 0,11 10 9,0 0-9,0 0 8,-11-10-8,5 14 8,6 1-8,-5-1 8,-1-4 5,1 5 1,-6-15 0,0 14 0,5 1 18,-5-15 4,0 15 1,0-15 0,-5 14-7,5-14-2,0 0 0,0 0 0,0 0-12,0 0-2,0 0-1,0 0 0,0 0 6,0 0 1,0 0 0,0 0 0,0 0-20,0 0-17,-6 10 3,6-10 1,0 0 13,0 0 0,0 0 0,0 0 10,0 0-1,0 0 0,0 0 0,-11-5 0,6 0-1,5 5 0,0 0 0,0 0 0,-11 0 0,11 0 0,-5-9 0,5 9 0,0 0-8,0 0 8,0 0-8,0 0 8,0 0-8,0 0 0,0 0 0,0 0 0,0 0 0,0 0 0,0 0 0,0 0 0,0 0 0,0 0 0,0 0 0,0 0 0,0 0 0,0 0 0,0 0 0,0 0 0,0 0 0,0 0 0,0 0 0,5 14 0,-5-14 0,0 0 0,0 0 0,11 10 0,0 0 0,-11-10 0,0 0 0,0 0 0,0 0 0,0 0 0,5 14 0,-5-14 8,0 0-8,0 0 0,0 0 0,0 0 0,0 0 0,0 0 12,0 0-12,0 0 12,0 0-1,0 0 0,0 0 0,0 0 0,0 0 9,0 0 3,-5-14 0,5 14 0,-6-5-23,1-5 0,-1 0 0,-4 5 0,4-4 0,1-1 0,5 10 0,0-10 0,-6 5 0,1-4-10,5-1 1,0 10 0,-11-5 9,5-5 0,6 10 0,0 0 0,-5-10 0,5 10 0,0 0 0,0 0 0,0 0 0,0 0 0,-11 0 0,11 0 0,0 0 0,0 0 0,0 0 0,-6 0 0,6 0 0,0 0 0,0 0 0,-11 10 0,0-5 0,11-5 0,0 0 0,-5 10 0,-1-5 0,6-5 0,0 0-9,0 0 9,0 0 0,0 0 0,0 0 0,0 0 0,0 0-27,0 0-1,0 0 0,6-10 0</inkml:trace>
        </inkml:traceGroup>
        <inkml:traceGroup>
          <inkml:annotationXML>
            <emma:emma xmlns:emma="http://www.w3.org/2003/04/emma" version="1.0">
              <emma:interpretation id="{72B98D1B-18B3-44B0-83FD-61A8405430CE}" emma:medium="tactile" emma:mode="ink">
                <msink:context xmlns:msink="http://schemas.microsoft.com/ink/2010/main" type="inkWord" rotatedBoundingBox="14424,12270 15149,12261 15156,12817 14431,12825"/>
              </emma:interpretation>
              <emma:one-of disjunction-type="recognition" id="oneOf1">
                <emma:interpretation id="interp5" emma:lang="en-AU" emma:confidence="0">
                  <emma:literal>As</emma:literal>
                </emma:interpretation>
                <emma:interpretation id="interp6" emma:lang="en-AU" emma:confidence="0">
                  <emma:literal>Is</emma:literal>
                </emma:interpretation>
                <emma:interpretation id="interp7" emma:lang="en-AU" emma:confidence="0">
                  <emma:literal>Any</emma:literal>
                </emma:interpretation>
                <emma:interpretation id="interp8" emma:lang="en-AU" emma:confidence="0">
                  <emma:literal>Its</emma:literal>
                </emma:interpretation>
                <emma:interpretation id="interp9" emma:lang="en-AU" emma:confidence="0">
                  <emma:literal>Ass</emma:literal>
                </emma:interpretation>
              </emma:one-of>
            </emma:emma>
          </inkml:annotationXML>
          <inkml:trace contextRef="#ctx0" brushRef="#br0" timeOffset="-2135.0368">351 1404 288,'0'0'25,"0"0"-25,-5 5 0,-1 0 0,1 0 111,5-5 17,0 0 3,0 0 1,0 0-60,0 0-11,-11 0-2,11 0-1,-11 0-26,11 0-6,0 0-1,0 0 0,0 0 3,-6-5 0,6 5 0,0 0 0,0 0 1,-11-5 1,11 5 0,-5 0 0,5 0-3,-11-5-1,11 5 0,0 0 0,-6-4-12,6 4-2,-11 0-1,0-5 0,0 5-3,0 0 0,0 0 0,0 5 0,0-5-8,1 4 0,10-4 0,0 0 0,-17 5 0,6 0 10,0 0-10,11-5 10,0 0 17,-11 5 3,-5 0 1,16-5 0,0 0-23,-11 5-8,-6 4 0,6-4 0,11-5 16,0 0-2,-11 5-1,0 0 0,11-5-2,0 0-1,0 0 0,-11 10 0,11-10-10,0 0 10,-16 5-10,5-1 10,0-4 2,11 0 0,0 0 0,0 0 0,0 0-12,0 0 0,-11 5 0,11-5 8,0 0-8,0 0 0,-5 5 0,5-5 0,0 0 0,0 0 0,0 0 0,0 0 0,0 0 0,0 0 0,0 0 0,0 0 0,0 0 19,0 0 1,-11-5 1,11 5 0,0 0-29,0 0-7,-6-5-1,1-4 0,-1-1 16,6 10 0,0-5 9,-5-5-9,5 10 0,0-9 0,0 9 0,0 0 0,0 0 0,0 0 0,0 0 0,0 0 0,-6-10 12,6 10-3,0 0-1,0 0 0,0 0-8,0 0 0,0 0-12,0 0 12,0 0 0,0 0 0,0 0 0,0 0 0,0 0 0,0 0 10,0 0-10,0 0 10,-5-5-10,5 5 0,0 0 0,0 0 8,0 0-8,0 0 8,0 0-8,0 0 8,0 0-8,0 0 0,-11-5 0,11 5-11,0 0 11,0 0 0,0 0 8,0 0-8,0 0 0,0 0 0,-11 0 0,11 0 0,-11 0 0,11 0 0,0 0 0,0 0 8,0 0-8,0 0 0,0 0 0,0 0 0,-11 5 0,11-5 0,0 0 0,0 0 0,0 0 0,0 0 0,0 0 0,-6 0 8,6 0-8,0 0 0,-11 0 0,11 0 0,0 0 0,0 0 0,0 0 0,0 0 0,0 0 0,0 0 0,0 0 0,0 0 0,0 0 0,0 0 0,0 0 0,0 0 0,-11 0 0,11 0 0,0 0 0,0 0 0,0 0 0,0 0 0,0 0 0,0 0 0,0 0 0,0 0 0,0 0 0,0 0 0,0 0 0,0 0 0,0 0 0,0 0 0,0 0 0,0 0 0,0 0 8,0 0-8,0 0 0,0 0 0,0 0 0,0 0 0,0 0 0,0 0 0,0 0 0,0 0 0,0 0 10,0 0-2,0 0-8,0 0 12,0 0-12,0 0 0,0 0 8,0 0-8,0 0 0,0 0 0,0 0 8,0 0-8,-11 0 0,11 0 8,0 0-8,0 0 0,-5 0 0,5 0 0,0 0 0,0 0 0,0 0 0,0 0 0,0 0 0,0 0 0,0 0 0,0 0 0,0 0 0,0 0 0,0 0 0,0 0 0,0 0 0,0 0 0,0 0 0,0 0 0,0 0 0,0 0 0,0 0 8,0 0-8,0 0 0,0 0 0,0 0 0,0 0 0,0 0 0,0 0 0,0 0 0,0 0 0,0 0 0,0 0 0,0 0 8,0 0-8,0 0 0,0 0 0,0 0 8,0 0-8,0 0 0,0 0 9,11 0-1,-11 0-8,0 0 12,11 0-4,5-5-8,-16 5 8,11-5-8,0 5 8,-5-9-8,5 4 0,5-5 9,-5 0-9,0 5 0,0-4 0,0-6 0,6 5 0,-7 0 0,1 1 0,6-6 0,-6 5 0,5-4 17,-5 4-1,0 0 0,6 0 0,-6 1-16,5-1 0,-5 0 8,0 0-8,11 1-11,-6-1-5,1 5-2,-6-5 0,5-4 18,-5 4 0,6 0 0,-1 0 0,-5 6 0,0-1 0,0 0 0,6 0 0,-1 0 0,-5 0 0,-11 5 0,11-5 0,0 0 0,-11 5 0,16-4 8,-5 4-8,-11 0 0,11-5 0,-11 5 0,0 0 0,0 0 0,17 0 8,-17 0-8,0 0 0,11-5 8,-11 5-8,11-5 0,-11 5 0,5-5 8,-5 5-8,0 0 0,0 0 0,11-10 10,-11 10-10,0 0 10,11-5-10,-11 5 8,0 0-8,0 0 0,0 0 0,0-9 9,0 9-9,0 0 8,0 0-8,0 0 0,0 0 0,0 0 0,0 0 0,0 0 8,0 0-8,0 0 0,0 0 8,0 0-8,0 0 0,0 0 0,0 0 0,0 0 0,0 19 0,0 6 0,-5-1 0,-1-5 0,1 1 0,-1-1 0,1 1 8,-1-5-8,-5-1 0,6 6 0,-1-1 0,-5 1 0,0-1 0,6 1 0,-6 4 0,5-4 0,-5-6 0,6 6 0,-1-1 0,1-4 0,0-1 0,-1 1 0,1-5 0,-1 4 0,-5-4 0,11-10 0,-5 10 8,5 0-8,0-10 0,-6 4 0,6-4 0,0 0 0,0 0 0,0 0 0,0 0 0,0 0 0,0 0 0,0 0 0,0 0 0,0 0 0,0 0 0,6-9 0,-1-1 0,1 0 0,-1-4 0,6 4 0,-5-5 0,4-4 0,1 4 0,-5 1 0,5-1 0,0 0 0,0 6 0,-6-11 0,6 5 0,-5 6 0,5-1 0,0 0 0,-6 0 0,6 1 0,0 4 0,0 0 0,-11 5 0,0 0 0,0 0 0,11-5 0,6 5 0,-17 0 0,10 0 0,-10 0 0,0 0 0,11 5 0,-11-5 0,6 10 0,-1 4 0,1-4 0,-1 5 0,1-6 0,-6 6 0,0 0 0,0-1 0,0 1 0,0-5 8,-6 9-8,1-4 0,5-6 0,-6 6 0,1 0 0,-1-6 0,6-9 9,0 15-9,0-15 0,-5 15 0,-6-6 0,11-9 0,0 0 0,-5 10 8,5-10-8,0 0 0,0 0 0,0 0 0,0 0 0,0 0 0,0 0 0,0 0 0,0 0 0,-11-5 0,5 0 0,6-4 0,0-1 0,0 5 0,0-5 0,6 1 0,-6-1 0,5 0 0,-5 10 0,6-10 0,-6 10 0,0-5 0,5-4 0,-5 9 0,0 0 0,0 0 0,11-5 0,-11 5 0,0 0 0,0 0 0,0 0 0,0 0 0,0 0 0,0 0 0,0 0 0,5 10 0,-5-10 0,6 9 0,-6 6 0,0-5 0,0-10 0,0 14 0,0 1 0,0 0 0,-6-1 0,6-4 0,0 5 0,-5-6 0,5-9 0,-6 10 0,6-10 8,-5 10-8,5-10 8,0 0-8,-5 10 12,5-10-3,0 0 0,0 0 0,0 0 2,0 0 0,-6 9 0,6-9 0,0 0-11,0 0 12,0 0-12,0 0 12,0 0-12,0 0 0,0 0 0,0 0 8,0 0-8,-5-9 0,5-1 0,0 0 0,0 0 0,0 1 0,0-1 0,0 0 0,0 0 0,0 10 0,0-9 9,0 9-9,0-10 0,0 10 0,0 0 0,0 0 0,0 0 0,0 0 8,-6-10-8,6 10 0,0 0 0,0 0 0,0 0 0,0 0 0,0 0 0,0 0 0,0 0 0,0 0 0,0 0 0,0 0-13,0 0 5,0 0 8,0 0 0,0 0 0,-11 0 0,11 0 0,-5 5 0,-6 0 0,0-5 0,11 0 0,0 0 0,0 0 0,-6 5 0,6-5 0,0 0-18,0 0 4,0 0 1,0 0-629,0 0-126</inkml:trace>
        </inkml:traceGroup>
      </inkml:traceGroup>
    </inkml:traceGroup>
  </inkml:traceGroup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3-07T08:28:17.896"/>
    </inkml:context>
    <inkml:brush xml:id="br0">
      <inkml:brushProperty name="width" value="0.15875" units="cm"/>
      <inkml:brushProperty name="height" value="0.15875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7C7E809A-BD2D-4CC7-B051-46B9E07FB926}" emma:medium="tactile" emma:mode="ink">
          <msink:context xmlns:msink="http://schemas.microsoft.com/ink/2010/main" type="writingRegion" rotatedBoundingBox="16533,12122 13349,11759 13446,10909 16630,11272"/>
        </emma:interpretation>
      </emma:emma>
    </inkml:annotationXML>
    <inkml:traceGroup>
      <inkml:annotationXML>
        <emma:emma xmlns:emma="http://www.w3.org/2003/04/emma" version="1.0">
          <emma:interpretation id="{D8E8D39C-D17B-42EA-9BE5-EAD2A53B4C26}" emma:medium="tactile" emma:mode="ink">
            <msink:context xmlns:msink="http://schemas.microsoft.com/ink/2010/main" type="paragraph" rotatedBoundingBox="16533,12122 13349,11759 13446,10909 16630,1127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8C8910C-4F18-4293-9157-73D66268365A}" emma:medium="tactile" emma:mode="ink">
              <msink:context xmlns:msink="http://schemas.microsoft.com/ink/2010/main" type="line" rotatedBoundingBox="16533,12122 13349,11759 13446,10909 16630,11272"/>
            </emma:interpretation>
          </emma:emma>
        </inkml:annotationXML>
        <inkml:traceGroup>
          <inkml:annotationXML>
            <emma:emma xmlns:emma="http://www.w3.org/2003/04/emma" version="1.0">
              <emma:interpretation id="{A12CDFC4-F87D-4CA3-8B80-8793FC0CAF38}" emma:medium="tactile" emma:mode="ink">
                <msink:context xmlns:msink="http://schemas.microsoft.com/ink/2010/main" type="inkWord" rotatedBoundingBox="16067,11310 16709,11936 16455,12196 15813,11571"/>
              </emma:interpretation>
              <emma:one-of disjunction-type="recognition" id="oneOf0">
                <emma:interpretation id="interp0" emma:lang="en-AU" emma:confidence="0">
                  <emma:literal>r,</emma:literal>
                </emma:interpretation>
                <emma:interpretation id="interp1" emma:lang="en-AU" emma:confidence="0">
                  <emma:literal>mot,</emma:literal>
                </emma:interpretation>
                <emma:interpretation id="interp2" emma:lang="en-AU" emma:confidence="0">
                  <emma:literal>Mot,</emma:literal>
                </emma:interpretation>
                <emma:interpretation id="interp3" emma:lang="en-AU" emma:confidence="0">
                  <emma:literal>mat,</emma:literal>
                </emma:interpretation>
                <emma:interpretation id="interp4" emma:lang="en-AU" emma:confidence="0">
                  <emma:literal>Mat,</emma:literal>
                </emma:interpretation>
              </emma:one-of>
            </emma:emma>
          </inkml:annotationXML>
          <inkml:trace contextRef="#ctx0" brushRef="#br0">1514 532 878,'0'0'39,"-11"0"8,11 0-38,-11 10-9,0-10 0,5 4 0,1 1 49,5-5 8,-11 0 2,11 0 0,-6 0-10,6 0-1,0 0-1,-11-9 0,6 4-2,5-5 0,-6 0 0,6 10 0,0 0-11,0 0-2,6-10-1,-6-4 0,0 14-17,11-10-3,-6-5-1,6 6 0,0-1-10,-11 10 0,11-10 0,0 0 8,0 6-8,0-1 0,0 0 0,6 0 0,-6 0 0,0 0 0,-11 5 0,10-5 0,1 0 15,-11 5-3,11-4 0,0-1 0,0 0 7,-5 0 1,-6 5 0,16 0 0,-5-5-7,-11 5-1,0 0 0,0 0 0,0 0-12,11-5 8,0 5-8,-11 0 0,6 0 14,-6 0-3,0 0-1,0 0 0,0 0-10,0 0-11,11 0 3,-11 0 0,0 0 8,0 0 14,0 0-3,0 0-1,0 0-10,0 0 0,0 0 0,0 0 0,5-14 0,-5-1 0,0 15 0,0 0 0,0 0 8,0 0-8,-5-10 12,5 10-4,0 0 0,0 0-8,0 0 12,0 0-4,-6-5-8,6 5 0,0 0 0,0 0 8,0 0-8,0 0 0,0 0 9,0 0-9,-5-9 0,5 9 0,0 0 0,0 0 0,0 0 0,0 0 0,0 0 0,0 0 0,0 0 0,0 0 8,0 0-8,0 0 0,0 0 0,0 0 0,5 14 0,-5-14 0,11 10-10,-11-10 0,11 10 0,0-1-535,0-4-107</inkml:trace>
          <inkml:trace contextRef="#ctx0" brushRef="#br0" timeOffset="14009.2307">1788 371 921,'0'0'82,"0"0"-66,0 0-16,0 0 0,0 0 48,0 0 7,0 0 1,0 0 0,0 0-28,0 0-4,0 0-2,0 0 0,0 0-22,0 0 0,0 0 0,0 0 0,0 15-12,0-15-8,0 0 0,0 0-1,0 9-14,5 6-2,-5-5-1,-5 4 0,5-4 19,0 0 4,0-10 1,-6 14 0,1 1 14,5-5 0,-6 4 12,1 1-12,-1 0 40,1-1 2,-1-4 0,1 5 0,5-15 3,-5 9 1,-1 1 0,6-10 0,-11 10-13,11-10-2,-11 5-1,0 0 0,11-5-10,0 0-1,-5-5-1,-6 0 0,5 0-2,1 0-1,-1-5 0,1 1 0,-1-1 0,1-5 0,-1 6 0,6-6 0,0 5-15,-5-4 0,5-1 0,0 0 0,-6 1 20,1-1-3,5 0 0,0 1 0,0 4 1,5 0 0,-5 1 0,0 9 0,0 0-1,0-20 0,6 1 0,-6 4 0,0 15-4,0 0-1,0-10 0,0 10 0,0 0-12,5 10 0,-5-10 0,6 15 0,-1-1 0,1 6 9,-1-6-9,1 6 8,-1-1-8,1-4 0,-6 4 9,0 1-9,5-1 0,-5 1 8,6-5-8,-6 4 0,0-4 8,0 4-8,-6-4 8,6-15-8,0 0 0,-5 10 9,-1-1-9,6-9 0,-5 10 20,5-10-2,-11 0-1,11 0 0,-11 0-1,0 0 0,0-5 0,5 0 0,1 0-5,-6-4-2,0 4 0,0-5 0,5 0-9,-4-4 10,4-1-10,-10 0 10,10 1-2,-5-1 0,6 5 0,-6-9 0,5 4-8,-5 1-11,6-1 3,-1 0 0,1 6 8,5-1 0,-6-5 0,6 15 0,0 0 0,0 0 0,0-9-9,0 9 9,0 0 0,0 0 0,0 0-9,0 0 9,0 0 0,0 0 0,17 4-8,-12 1 8,6 5 0,-5 0 0,5 4 0,-6 1 0,1 0 0,-1-6 0,1 6 0,-1 0 0,1-6 0,-6 6 11,0-5-11,0-10 10,0 0 4,5 14 1,-5-14 0,0 0 0,0 0-3,0 0-1,0 0 0,0 0 0,0 0-3,0 0-8,0 0 12,0 0-4,0 0-8,0 0 8,0 0-8,-11-4 8,6-6-8,-6 0 0,5 0 9,1 1-9,-6-1 0,5-5 8,1 5-8,-1-4 0,1 4 0,-1 0 0,1-4 0,-1 4 0,6 10 0,-5-15 0,5 6 0,0 9 0,0 0 0,0 0 0,0 0 0,0 0 0,0 0 0,0 0 0,0 0-9,0 0 9,0 0 0,0 0 0,0 0-9,0 0 9,0 0 0,0 0 0,0 0 0,11 0 0,5 0 0,-5 0 0,-11 0 0,11 4 0,6 1 0,-6 5 0,-11-10 0,5 10 0,6-5 0,-11-5 8,0 0-8,6 14 0,-6-14 8,0 0-8,0 0 0,5 10 0,-5-10 9,0 0-9,0 0 8,0 0-8,0 0 10,0 0-10,0 0 12,0 0-12,0 0 14,0 0-4,-11 0-1,11 0 0,-5-5-9,-6 0 0,0 0 0,0-4 8,0-6-8,5 5 0,-5 1 0,6-11 8,-12-4-8,12 4 0,-6 1 0,0 4 8,5 5-8,-5-4 0,6 4 0,-6 5 0,5-5 0,-4 5 0,4 5 0,6 0 0,-5-4 0,5 4 0,-11 0 0,0 0 0,11 0 0,0 0 0,0 0-9,-6 9 9,1 1 0,-1 5 0,6 9 0,0-4 0,0-1 0,0-4 0,0-1-8,6 1 8,-6 0 0,5-1 0,1-4-8,-1 5 8,1-6 0,-6-9 0,5 15 0,1-5 0,5-1 0,-11-9 0,5 10 0,-5-10 0,5 10 0,-5-10 0,0 0 0,11 10 0,-11-10 0,0 0 0,0 0 0,0 0 0,0 0 0,0 0 0,0 0 8,0 0-8,0 0 0,11 5 0,-11-5 0,0 0 0,11-5 0,-11 5 0,0 0 8,6-5-8,5-5 0,-11 10 9,0-10-9,0 10 8,11-5-8,-6-4 0,-5 4 0,0 5 0,0 0 0,6-10 0,-6 10 0,0 0 0,0 0 0,0 0 0,0 0 0,0 0 0,0 0 0,0 0-11,5-10 11,-5 10-8,0 0-4,0 0-1,0 0 0,17 5 0,-6 0-7,-11-5 0,11 0-1,0 10 0,5-5 1,-16-5 0,0 0 0,11 9 0,0-4 8,-11-5 3,11 10 0,-6-5 0,6 0-8,-5 5-2,5-6 0,0 1 0,0 5 19,-6 0 0,-5-10 0,11 5 0,0 4 0,0-4 0,-11-5 8,11 10-8,0-5 13,-5 5-3,5-1-1,-6 1 0,6 0-1,0 0-8,0-1 12,-6 1-4,6 5-8,6-5 8,-12 4-8,12-4 8,-12 5-8,6-1 8,0-4-8,0 5 8,6-6-8,-1 6 10,-5 0-10,0-1 10,5 1 3,-5-1 1,0 1 0,-5 0 0,5-6 6,-11-9 0,5 15 1,-5-15 0,6 20-8,-6-20-1,0 0-1,0 0 0,-6 9-11,6-9 0,0 0 0,0 0 8,0 0-8,0 0 12,0 0-12,0 0 12,0 0-12,0 0 0,-5 0 9,-6-5-9,5 1 0,-5 4 0,0-5 0,-5 0 0,5 0 8,0 0-8,0-5 8,6 1-8,-6-1 8,5 5-8,-5-5 8,6 0-8,-6-4 0,0 4 8,5-5-8,-5 6 0,6-11 0,-1 6 0,1-6 0,5 1 0,-6 4 0,6-5 0,-5 6 0,-1-6 0,6 1 0,0 4 8,0 1-8,-5-1 0,5 0 0,0 6 0,-6-1 0,6-5 0,6 5 0,-6 10 0,0 0 0,0 0 0,0 0 0,0 0 0,0 0 0,0 0 0,0 0 0,0 0 0,0 0 0,0 0 0,0 0 0,0 0 0,0 0 0,0 0-8,0 0 8,0 0 0,0 0 0,0 0 0,0 0 0,0 0 0,0 0 0,0 0 0,0 15 0,5-5 0,1 0 0,-1-1 0,-5-9 0,6 10 0,-6 0 0,5 0 0,-5-10 0,6 9 0,-6 1 0,5 5 0,1-6 0,-1 1 0,-5-10 0,6 10 0,-6-10 8,0 0-8,0 15 8,0-15-8,0 0 0,0 0 8,0 0-8,0 0 0,0 0 12,0 9-1,0-9-1,0 0 0,0 0 3,0 0 1,0 0 0,0 0 0,0 0-5,0 0-1,0 0 0,0 0 0,-6 10-8,6-10 8,0 0-8,0 0 8,0 0-8,-11 0 0,0 0 0,11 0 8,0 0-8,-11-5 8,11 5-8,-11 0 8,11 0-17,0 0-4,0 0-1,0 0 0,-5-5-13,5 5-2,0 0-1,-6-5 0,6 5-60,0 0-12</inkml:trace>
        </inkml:traceGroup>
        <inkml:traceGroup>
          <inkml:annotationXML>
            <emma:emma xmlns:emma="http://www.w3.org/2003/04/emma" version="1.0">
              <emma:interpretation id="{F847B574-6B9E-426E-B8A2-A76376E2A188}" emma:medium="tactile" emma:mode="ink">
                <msink:context xmlns:msink="http://schemas.microsoft.com/ink/2010/main" type="inkWord" rotatedBoundingBox="14619,11205 15762,11359 15675,12005 14532,11851"/>
              </emma:interpretation>
              <emma:one-of disjunction-type="recognition" id="oneOf1">
                <emma:interpretation id="interp5" emma:lang="en-AU" emma:confidence="0">
                  <emma:literal>Apart</emma:literal>
                </emma:interpretation>
                <emma:interpretation id="interp6" emma:lang="en-AU" emma:confidence="0">
                  <emma:literal>past</emma:literal>
                </emma:interpretation>
                <emma:interpretation id="interp7" emma:lang="en-AU" emma:confidence="0">
                  <emma:literal>pass</emma:literal>
                </emma:interpretation>
                <emma:interpretation id="interp8" emma:lang="en-AU" emma:confidence="0">
                  <emma:literal>Nipas</emma:literal>
                </emma:interpretation>
                <emma:interpretation id="interp9" emma:lang="en-AU" emma:confidence="0">
                  <emma:literal>nipas</emma:literal>
                </emma:interpretation>
              </emma:one-of>
            </emma:emma>
          </inkml:annotationXML>
          <inkml:trace contextRef="#ctx0" brushRef="#br0" timeOffset="-1136.6798">444 200 576,'0'0'51,"0"0"-41,0 0-10,0 0 0,0 0 186,0 0 35,0 0 7,0 0 2,0 0-188,0 0-42,0 0 0,0 0 0,0 0-16,0 0 0,0 0 0,0 0 0,0 0-5,6 10-1,-6-10 0,0 10 0,0-10 11,-6 14 3,6-14 0,0 0 0,0 0 8,-5 10 0,5-10 0,0 0 0,0 0 0,-6 10 8,-5-5-8,11-5 11,-11 0 4,11 0 1,-5 5 0,-6 9 0,-6 1-5,12-5-1,-6-1 0,0-4 0,0 0-10,0 0 0,6 0 9,-6-10-9,11 5 0,-6-5 9,-5-5-9,0 1 0,6-1 8,-1 0-8,1 0 0,-1-4 0,6-1 0,-5 1 0,-1-1 0,1 5 0,5-9 0,0 4 0,-6 0 0,6 1 0,-5-1 12,5 1-12,-6 4 12,6 5-12,-5-5 21,5 10-2,0 0-1,0 0 0,0 0-6,0 0-2,0 0 0,0 0 0,0 0-10,-6 10 0,1 9 9,-6-4-9,5 9 0,-4-4 0,-1 4 0,5 1-12,1 9 12,-6 0 0,5 0 0,-5-10 0,6 6 0,-6-6 0,0 5 0,0-4 0,0-6 16,5-4 4,1 4 2,-1-4 0,-5-5-12,11-10-2,0 0-8,0 0 12,0 0 2,0 0 0,0 0 0,0 0 0,0 0-6,0 0 0,-11-10-8,6-5 12,-1 1-12,6-6 0,0-4 0,6-1 0,-1-9 0,-5 0 0,6 5 0,-1 0 0,1-1 0,-1 1 0,1 0 0,5 0 0,-11-1 0,5 6 11,6-5-11,0 9 10,0-4-10,-5 4 10,-1 6-10,6 4 10,-5-5-10,-6 15 0,0 0 0,0 0 8,0 0-8,0 0 0,0 0 0,5 15 0,1 5 0,-6-6 0,5 11 0,-5-6 0,-5 5 0,-1 6 0,-5-6 0,0 5 0,0 5 0,0 1 0,6-6 0,-6-5 0,5 5 0,-5-9 0,0 4 0,6-4 0,-6-6 0,5-4 0,1 0 0,5-10 0,-6 10 0,6-10 0,0 0 9,0 0-9,-11 0 0,11 0 8,0 0-8,-5-10 0,0-5 20,5 6-1,-6-6 0,6-5 0,-5-4-28,5-5-6,5 4-1,1 6 0,-6-5 26,5-1 5,-5 6 1,11-1 0,-11-4-16,5 9 0,1-4 0,-1 4 0,-5-4 0,6 9 0,-1 5 0,-5-5 0,0 10-12,0 0-6,0 0-1,0 0 0,0 0 19,0 0 0,0 0 0,0 0 0,0 0 0,6 20 0,-6-6 0,0 6 0,0-1 0,0-4 0,-6 0 0,6 4 0,0 1 0,-5-1 0,-1 1 0,1 4 0,-1 0 0,6-9 0,-11 0 0,6-1 0,0 1 12,-1-1 5,6-14 2,-5 15 0,5-15-19,0 0-11,0 0 2,0 0 0,-6 10 9,6-10 12,0 0-2,0 0-1,0 0-9,0 0 0,0 0 0,0 0 0,0 0 0,0 0 0,0-15 0,6 1 0,-1 4 0,1-5 0,-1-9 0,0 4 8,1 6 0,-1-1-8,6 0 12,-5 6-4,-6-6-8,5 5 0,1 1 0,-6 9 0,5-10 0,6 5 0,-11 5 0,11 0 0,0-5 0,0 5-16,-11 0 4,17 5 1,-6 0 11,0 0 0,5 0 0,1 4 0,-7 1 0,7 5 0,-6-1 8,5 6-8,-10-1 0,5-4 0,0 0 0,0-1-8,0-4 8,0 5 0,0-6 0,0 6 0,0-5 0,0-5 0,-11-5 0,11 4 0,0 1 0,-11-5 0,0 0 0,16 5 0,-16-5 0,11 5 0,5-10 0,-16 5 8,0 0-8,17-5 12,-6 0-4,0-4 0,-11 9-8,11-10 9,0 0-9,-11 10 10,11-14-10,0-6 0,-6-4 0,6 4 8,-5 1-8,-1 4 0,1-4 0,-1 4 8,1 5-8,-6 10 0,5-10 0,-5 10 0,0 0 0,5-9 0,-5 9 9,0 0-9,0 0 0,0 0 0,0 0 0,0 0 0,0 0 0,0 0 0,0 0 0,0 0 0,0 0 0,0 19 0,0 6 0,0 4 0,0-5 0,0-4 0,0 4 0,-5 0 0,5-4 0,-5 4 0,-1 1 0,1-6 0,-1 6 0,6-6 0,-11 1 0,6 4 0,-1-5 0,1-4 0,-1 5 0,6-6 0,-5 1 0,5-1 8,0 1-8,0 0 0,0-15 0,0 9 8,0-9-8,0 0 0,0 0 0,0 0 9,0 0-9,0 0 0,0 0 8,0 0-8,5-4 0,6-6 0,0 5 12,0-5-4,-5 0 0,5 1-8,-6-1 16,0 0-3,6 0-1,0 1 0,0 4-4,-5-5 0,5 0-8,-6 1 12,6-1-12,0 5 0,-5-5 0,10 5 0,-10-4 0,5 4 0,0-5 0,0 0 0,-11 10 0,5-10 0,1 6 8,-6 4-8,11-10 0,-6 0 0,6 5 0,-11 5 0,0 0 0,5-10 0,6 1 0,-11 9 0,0 0 0,0 0 0,11-5 0,-5-5 0,-6 10 9,0 0-1,11-5 0,-11 5 0,5-5-8,-5 5-11,0 0 3,11-5 0,-5 5 8,-6 0 0,0 0 0,0 0 0,0 0 0,11-4 0,0-1 0,-11 5 0,11-5 0,-11 5 0,11-5 0,-11 5 0,5-5 8,-5 5-8,6-10 8,5 5-8,-11 5 0,11-4 0,-6-6 0,6 5 0,0 5 0,-11 0 0,5-5 0,6 0-8,-11 5 8,6-10 0,-1-4 0,6 4 0,-11 10 0,6-5 0,5-5 0,-11 10 0,0 0 0,0 0 8,5-9-8,-5 9 11,0 0-11,11 0 0,0-10 0,0 5 0,-11 5 0,0 0 0,0 0-12,11 0 12,0-5 0,-11 5 0,0 0 0,0 0 0,0 0 0,17 5 0,-6-5 0,-11 0 0,0 0 0,0 0 0,0 0 0,0 0 0,11 0 0,-11 0 0,0 0 0,0 0 0,0 0 0,0 0 0,10 15 0,-10-15 8,0 0-8,0 0 0,0 0 0,0 0 0,11 0 0,-11 0 8,0 0-8,0 0 8,0 0-8,0 0 12,0 0-12,0 0 12,-11 9-12,6-4 0,5-5 0,-11 10 0,0-5 0,0 0 8,0 0-8,-5-5 0,5 5 9,0-5-9,-6 0 10,6 0-10,0 4 0,-5-4 0,5 0 0,-6 0 0,1 0 0,0 0 0,-1 5 0,1-5 0,-1 5 8,1 0-8,5 0 0,-6-5 0,-5 5 13,11 0-3,-5-5-1,0 5 0,5-5-9,-6 4 8,6 1-8,0 0 8,-5-5-8,5 5 0,-6 0 0,6-5 8,0 10-8,6-10 0,-6 0 0,0 5 0,11-5 0,0 0 0,-6 0-9,6 0 9,0 0 0,0 0 0,0 0-8,0 0 8,0 0 0,0 0-8,0 0 8,0 0 0,0 0 0,0 0 0,17 0 0,-6 4 0,5-4 0,1 5 0,-6-5 0,5 0 0,1 0 0,-1-5 9,1 5-9,5-4 8,-6 4-8,0-5 0,6 0 9,0 0-9,-5 5 0,5 0 0,-6 0 0,6 0 0,-5 0 0,4 0 0,-4 0 0,5 0 0,-6 0 0,1 0 0,-1-5 0,1 5 8,5-5-8,-6 5 12,-16 0-4,0 0 0,22 0 2,-22 0 1,0 0 0,16 0 0,-16 0-11,17-5 12,-17 5-12,0 0 12,0 0-12,0 0 0,0 0 0,16 0 8,-16 0-8,0 0 0,0 0 0,0 0 0,0 0 0,0 0 0,0 0 0,11 0 8,-11 0-8,0 0 0,0 0 0,0 0 8,0 0-8,0 0 0,0 0 0,0 0 8,0 0-8,0 0 10,0 0-10,0 0 10,0 0-10,0 0 0,0 0 0,0 0 8,0 0-8,0 0 0,0 0 0,11-5 0,-11 5 0,0 0 0,0 0 0,11-4 0,-11 4 0,0 0 0,0 0 0,0 0 0,0 0 0,0 0 0,0 0 0,0 0 0,11-10 0,-11 10 0,0 0 0,0 0 0,0 0 0,0 0 0,6-5 0,-6 5 0,0 0 0,0 0 0,0 0 0,0 0 0,0 0 0,0 0 0,0 0 0,0 0 0,0 0 0,0 0 0,0 0 0,0 0 0,0 0 0,0 0 0,0 0 0,0 0 0,0 0 0,0 0 0,0 0 0,0 0 0,0 0 0,0 0 0,0 0 0,0 0 0,0 0 0,0 0 0,0 0 0,0 0 0,0 0 0,0 0 0,0 0 0,0 0 0,0 0 0,0 0 0,0 0 0,0 0 0,0 0 0,0 0 0,0 0 0,0 15 0,-6-6 0,6-9 0,0 0 0,-5 10 0,5-10 0,-6 5 0,6-5 0,0 0 0,0 0 0,0 0 0,-11 10 0,11-10 0,0 0 0,0 0 0,0 0 0,-5 5 8,5-5-8,0 0 0,0 0 0,-11 4 0,0 1 0,11-5 0,-11 0 0,11 0 8,0 0-8,0 0 0,-6-5 0,6 5 0,0 0 0,0 0 0,-11-4 0,6-1 8,-6 5-8,11 0 8,0 0-8,0 0 8,-6-10-8,6 10 0,-10 0 0,10 0 0,0 0 0,0 0 0,-11-10 0,0 5 0,11 5 0,0 0 0,-6-9 0,-5 4 0,-5 0 0,16 5 0,0 0 0,-6-5 0,-10 5 0,16 0 0,-11-5 0,11 5 8,-11-5-8,11 5 0,-11 0 0,11 0 8,-11 0-8,11 0 0,-11 5 0,11-5 0,0 0 0,0 0 0,-11 0-9,11 0 9,-11 0 0,11 0 0,0 0 0,0 0 0,-11 0 0,11 0 0,0 0-8,0 0 8,-11 5 0,11-5-10,0 0 10,0 0-8,-16 0 8,16 0 0,0 0 0,0 0 0,0 0 0,-11 0 0,11 0 0,-6 0-8,6 0 8,0 0 0,0 0 0,-11 0 0,11 0 0,0 0 0,0 0 0,-11 0 0,0-10 0,11 10 0,0 0 0,-5 0 0,-6-5 0,11 5 0,0 0 0,0 0 0,0 0 0,-6-5 0,6 5 0,0 0 0,-11 0 0,11 0 0,-11 0 0,11 0 0,0 0 0,-11 5 0,11-5 0,0 0-8,-5 0 8,5 0 0,-11 0 0,0 0 0,5 0 0,6 0 0,0 0 0,-10 0 0,4 5 0,6-5 0,-11-5 0,11 5 0,-5 5 0,-6-5 0,11 0 0,-11 0 0,5 0 0,6 0 0,-11 0 0,11 0 0,-5 0 0,5 0 0,-11 5 0,11-5 0,0 0 0,0 0 0,0 0 0,-11 5-8,11-5-1,0 0 0,0 0 0,0 0 0,0 0-1,-6 5 0,-5 0 0,11-5 0,0 0 10,-5 0 0,-6 0-9,0 0 9,5 0 0,1-5 0,-6 0 0,5 5 0,-4 0 0,4-5 0,-5 5 0,6 0 0,5 0 0,-11 0 0,11 0 0,0 0 0,-11-5 0,11 5 0,-11 0 0,0 0 0,0 0 0,11 0 0,-6 0 0,6 0 0,-11 0 0,0 0 0,0 0 0,11 0 0,0 0 0,-11 5 0,6-10 0,-6 5 0,11 0 0,0 0 0,-11 0 0,0 5 0,6-5 0,5 0 0,0 0 0,-11 5 0,0 0 0,0 0 0,11-5 0,-6 5 0,-5-1 0,11-4 0,0 0 0,0 0 0,-5 5 0,-6 5 0,5-5 0,6-5 0,-11 5 0,11-5 0,0 0-9,-5 5 9,5-5 0,0 0 0,-11 0 0,11 0 0,0 0 0,0 0 0,0 0 0,0 0 0,0 0 0,0 0 0,0 0 0,-6 0 0,-5 0 0,11 0 0,-11 0 0,11 0 0,0 0 0,0 0 0,0 0 0,0 0 0,-5-5 0,-6 5 0,11 0 0,0 0 0,-11-5 0,11 5 0,0 0 0,0 0 0,0 0 0,0 0 0,0 0 0,0 0 0,-11-5 0,11 5 0,0 0 0,0 0 0,0 0 12,0 0-1,-11-5 0,11 5 0,0 0-11,0 0 0,-11-5 0,11 5 0,0 0 0,0 0 0,0 0 0,0 0 8,-11-5-8,11 5-14,0 0 3,0 0 1,0 0 10,0 0 16,0 0-4,0 0-1,0 0-11,0 0-16,0 0 4,0 0 1,0 0 11,0 0 0,0 0-9,0 0 9,0 0 0,0 0 15,0 0-3,0 0 0,0 0-12,0 0 0,0 0 0,0 0 0,0 0 0,0 0-16,0 0 3,0 0 1,-11-4 12,11 4 0,0 0 0,0 0 0,0 0 0,0 0 0,0 0 0,0 0 0,0 0 0,0 0 0,0 0 0,0 0 0,0 0 0,0 0 0,0 0 0,0 0 0,-5-10 0,5 10 0,0 0 0,0 0 0,-11-5 13,11-5-4,-6-4-1,6 4 0,-5 0-8,5 10-11,0 0 3,0 0 0,-6-10 8,6 10 11,0 0-3,0 0 0,0 0-8,0 0 0,0 0 0,0 0 0,0-5 0,0 5 0,0-9 0,0 9 0,0 0 0,0 0-16,6-5 4,-6 5 1,0 0 19,0 0 3,0 0 1,0 0 0,0 0-49,5-5-10,1 0-1,5 5-1,0-5-37,5 0-7</inkml:trace>
          <inkml:trace contextRef="#ctx0" brushRef="#br0" timeOffset="6059.1037">324 244 979,'-11'-5'87,"5"5"-70,-5 5-17,0-5 0,0 0 44,0 0 6,0 0 1,0 5 0,6 0-3,-6-5 0,5 0 0,-10 0 0,0 5-38,5-5-10,0 0 0,11 0 0,-11 14 0,5-4 0,6-10 0,0 0 0,0 0-39,-5 5-3,-1 5-1,1 0 0,5-10 16,-6 4 3,-5 6 1,6-5 0,-6 5 23,11-10 0,0 0 0,0 0 8,-6 5-8,6-5-12,0 0 2,0 0 1,-11 9 1,11-9 0,0 0 0,0 0 0</inkml:trace>
        </inkml:traceGroup>
        <inkml:traceGroup>
          <inkml:annotationXML>
            <emma:emma xmlns:emma="http://www.w3.org/2003/04/emma" version="1.0">
              <emma:interpretation id="{7E765536-154E-4616-BCF0-34A410C1929C}" emma:medium="tactile" emma:mode="ink">
                <msink:context xmlns:msink="http://schemas.microsoft.com/ink/2010/main" type="inkWord" rotatedBoundingBox="13332,11218 14250,10995 14419,11688 13500,11911"/>
              </emma:interpretation>
              <emma:one-of disjunction-type="recognition" id="oneOf2">
                <emma:interpretation id="interp10" emma:lang="en-AU" emma:confidence="0">
                  <emma:literal>pyrgoms</emma:literal>
                </emma:interpretation>
                <emma:interpretation id="interp11" emma:lang="en-AU" emma:confidence="0">
                  <emma:literal>pyrogens</emma:literal>
                </emma:interpretation>
                <emma:interpretation id="interp12" emma:lang="en-AU" emma:confidence="0">
                  <emma:literal>pyrgom</emma:literal>
                </emma:interpretation>
                <emma:interpretation id="interp13" emma:lang="en-AU" emma:confidence="0">
                  <emma:literal>pyrogen</emma:literal>
                </emma:interpretation>
                <emma:interpretation id="interp14" emma:lang="en-AU" emma:confidence="0">
                  <emma:literal>piggins</emma:literal>
                </emma:interpretation>
              </emma:one-of>
            </emma:emma>
          </inkml:annotationXML>
          <inkml:trace contextRef="#ctx0" brushRef="#br0" timeOffset="7761.1057">-504-19 1209,'0'0'53,"0"0"12,-11 0-52,11 0-13,-11 0 0,11 0 0,0 0 8,-11 10-8,11-10 11,0 0-11,0 0 9,-6 5-9,6-5 0,-11 14 9,11 1-38,0-5-8,-5 9-2,5-4 0,-6-1-11,1 11-2,-1-6-1,1 6 0,5-6 30,-6 1 7,1 4 0,-1 0 1,1 1 33,-6-1 6,11 0 2,-6 1 0,1-6 29,-1-4 5,1 4 2,-1 1 0,1-5-7,-1-1-2,6-9 0,0-5 0,0 10-30,0-10-7,0 0 0,11 5-1,-11-5 18,11 0 4,0-5 1,0-5 0,0 0-38,0 1 0,0-11-14,0 1 4,-5-11 10,10 1 0,-10 5 0,5-1 8,5 1-8,-10 4 0,10-4 0,-5 5 0,0-1 0,0 1 0,0-1 0,0 10 0,-6-4 0,6 4 0,-5 0 8,-6 10-8,5-5 0,-5 5 0,0 0 0,0 0 0,0 0 0,0 0 0,0 0 0,0 0 0,6 15 8,-1 0-8,-10 4 10,-1 1-10,1-1 8,-1 5-8,1-4 0,-6 4 0,0 1 8,5-1-8,-5 0 0,0-4 9,0-1-9,0-4 10,1 0-10,4-1 10,1-4-10,5-10 0,-11 5 0,11-5 8,0 0 1,0 0 0,-11 5 0,5-5 0,-5 0-9,11 0 0,0 0 0,-5-15 0,-1 1 0,1-1 0,5-5 0,0-4 0,0 5 0,5-1 0,-5-4 0,6 9 0,5-4 0,-6-1 0,1 1 0,-1 4 0,1 0 0,5 1 0,-6-1 0,1 0 0,4 6 0,-4-1 0,5 0 0,-11 10 0,0 0 0,0 0 0,0 0 0,0 0 0,0 0 0,11 10 0,-11-10 0,5 15 0,1-1 8,-6 6-8,0-1 0,-6 6 8,6-6-8,-5 10 0,-6 10 0,5-5 0,1-4 0,-6 4 0,0-5 0,0 0 0,0-4 10,0-1 0,-5 0 0,5-4 0,0-5 7,0 4 2,-6-9 0,6 0 0,-5-6-1,10 1 0,6-5 0,-11-5 0,-5 1-10,11-1-8,5 5 12,-11-10-12,5-10 0,-5 6 0,6-6 0,5 1 0,-6-6 0,6 6 0,-11-5 0,11-1 0,0-9 0,0 5 0,-5 4-12,-1 6 12,6-1 0,0 1 0,-5 4 0,-1 1 0,6 4 0,0 10 0,-5-10 0,5 10 0,0 0 0,0 0 0,0 0-8,-11 5 8,0 0-24,5 5-1,-5 4-1,0 6 0,-5 4 7,5 1 2,0 4 0,0-5 0,0-4 17,0-1-12,0 1 12,0-1-10,-5 1 10,5-6 0,0 1 0,5-5 8,-5-1-8,0 1 0,0 5 0,6-10 8,5-5 0,-11 5 0,11-5 0,-6 4 0,6-4 0,-11 0 1,6 0 0,0-4 0,-1-6 1,1 0 0,5 0 0,-6-4 0,6 4-10,0-5 0,0 1 0,0-1 8,6 0-8,-6 1 0,5-1 0,1-9 0,-6-1 0,5 1 0,-5 0 0,5 9 0,-5-4 0,0 9 0,0 10 9,6-10-9,-6 0 0,0 10 0,0 0 0,0 0 0,0 0 0,0 0 8,0 0-8,0 0 0,-6 10 8,1 5-8,0 9 8,5-9-8,-6 4 0,6-19 9,0 0-9,0 10 0,0-10 9,0 0-9,0 0 0,0 0 9,0 0-9,0 0 0,11-15 0,5 1 0,-5-1 0,6 5 0,-6-4 0,5 4 0,-5-10 0,6 6 0,-6-1 0,5-4 0,-5 4 0,6-4 0,-1-1 0,0 1 0,1-1 0,-1 5 0,6-4 0,-5-1 0,-6 6 0,0-6 0,5 6 0,1-1 0,-6 0 0,5 1 0,0 4 0,1 0 0,-12 1 0,6 4 0,-11 5 0,0 0 0,0 0 0,0 0 0,0 0 0,11-5 0,-11 5 0,0 0 0,0 0 0,0 0 8,0 0-8,0 0 0,0 0 9,11 10-9,-11-10 0,0 14 8,6 1-8,-6-1 0,0 1 0,0 0 8,0-1-8,0 1 0,-6 0 0,6 4 0,-5 1 0,5-1 0,-6 1 0,1-1 0,-1 5 0,-5-4 0,6 4 0,-1 1 9,1-1-9,-1 5 0,-5-4 16,6-6-4,5 1-1,-5-1 0,-1 6-1,1-6 0,5-4 0,0-1 0,0 6 12,-6-6 2,6-4 1,0 0 0,6-5-25,-6-5 0,0 0 0,0 0 0,11 10 0,-11-10 0,0 0 0,10-5 0,1 0 11,0 0-3,-5-5-8,5-4 12,0 4-12,0-5 0,-6 1 8,6-1-8,-5 0 0,5-4 9,-6-6-9,1 6 8,-1-1-8,6 6 0,-5-6 0,5 6 0,-6 4 0,6-5 0,-5 6 0,-6-6 0,0 15 0,5-10 0,0 0 0,-5 10 0,0 0 0,0 0 0,11-9 0,-11 9 0,0 0 0,0 0 0,0 0 0,0 0 0,11-5 0,-11 5 0,0 0 0,0 0 0,0 0 0,0 0 0,0 0-9,11 5 9,-11-5-31,17 0-2,-17 0-1,16 0-847</inkml:trace>
          <inkml:trace contextRef="#ctx0" brushRef="#br0" timeOffset="-5396.7067">-855 39 403,'0'0'36,"0"0"-36,0 0 0,0 0 0,0 0 70,0 0 7,0 0 2,0 0 0,0 0-32,0 0-7,0 0 0,-6-9-1,6 9-27,0 0-12,0 0 10,0 0-10,0 0 0,0 0 0,0 0 0,0-10 0,0 10 0,0 0 0,0 0 0,0 0 0,0 0 0,0 0 0,0 0 0,0 0 0,-5 5 0,5-5 0,-11 10 0,5-1 0,-5 1 0,6 5 0,5-15 0,-11 9 0,11-9 13,-6 15-3,1 0-1,-6-1 0,11-14 0,-6 10 0,1 0 0,-1 0 0,1-6-9,5-4 10,-6 10-10,-5-5 10,11-5-10,0 0 8,-5 5-8,5-5 8,0 0-8,0 0 0,-6 5 0,6-5 8,0 0-8,0 0 12,0 0-12,0 0 12,0 0-4,0 0 0,0 0 0,0 0 0,0 0-8,0 0 12,0 0-12,0 0 12,0 0-1,0 0 0,0 0 0,0 0 0,0 0 2,6-10 1,-1-5 0,1 6 0,5-1 0,-6-5 0,1 6 0,-1-1 0,1 0-1,-1 0 0,-5 10 0,11-9 0,-5-1-1,-6 10-1,0 0 0,11-5 0,-6-5-11,-5 10 8,0 0-8,0 0 8,0 0 8,0 0 2,0 0 0,0 0 0,0 0-18,0 0-14,0 0 2,11 10 1,-11 5 11,0-1 0,0-14 10,0 15-10,-5-1 11,-1-4-11,1 5 12,-6-5-12,5-1 13,1 1-4,-1 0-1,-5 4 0,6-4 4,-6-5 1,0 0 0,5 5 0,6-10-4,-5 9-1,5-9 0,-11 5 0,5 10-8,6-15 10,0 0-10,0 0 10,0 0-10,0 0 0,0 0 0,0 0 8,0 0-8,0 0 0,0 0 9,0 0-9,0 0 0,0-15 0,0 6 0,0-1 0,6 0 0,-1-5 0,1 1 0,-6 4 0,5-5 0,1 1 0,-6 4 0,5 0 0,1 1 0,-6 9 0,0 0 0,0 0 0,0 0 0,0 0 9,0 0-9,0 0 0,0 0 0,0 0 0,0 0 0,0 0 0,0 0 0,0 0 0,0 0 0,0 0 0,-6 9 0,6 1 0,-5 5 0,5-6 0,-6 1 8,6-10-8,-5 10 0,-6 0 0,11-10 0,-6 9 0,-5 1 0,6 0 0,0-5 9,-6 5-9,0-10 0,0 4 9,11-4-9,-11 5 0,0-5 0,0 5 0,5-5 0,-5 5 0,0 0 0,6-5 0,-6 0 0,0 0 0,5 0 0,6 0 8,-11-5-8,11 5 10,-5 0-10,5 0 10,0 0-10,-6-10 0,1 10 9,-1-9-9,1 4 8,5 5-8,0 0 10,0-10-10,5-5 0,-5 6 0,0 9 0,0 0-10,6-10 10,-1 0 0,-5 10 0,0 0 0,6-10 0,-6 10 0,0 0 0,0 0 0,0 0 0,0 0 0,5-9 0,-5 9 0,0 0 0,0 0 0,0 0 0,0 0 0,0 0 0,0 0 0,11 4 0,-11-4 0,0 0 0,0 0 0,0 0 0,0 0 0,11 10 0,-11-10 0,0 0 0,0 0 8,0 0-8,0 0 0,0 0 0,0 0 0,6 10 0,-6-10 0,0 0 0,0 0-8,0 0 8,0 0 0,0 0 0,11 5 0,-11-5 0,0 0 0,0 0 0,0 0 0,11 5 0,-11-5 0,0 0 0,0 0 0,0 0 0,16 0 0,-16 0 0,6-5 0,-6 5 0,11-10 0,0 5 0,-11 5 8,5-10-8,1 1 11,-6 9-11,5-10 12,-5 0-12,0 10 0,0 0 0,0 0 0,6-10 8,-6 10-8,0 0 0,0 0 8,0 0-8,0 0 0,0 0 0,0 0 0,0 0 0,0 0 8,0 0-8,0 0 8,0 0-8,0 0 0,0 0 0,0 0 0,-6 10 0,6 5 0,0-15 0,0 0 0,0 0 0,-5 10 0,5 4 0,0-14 0,0 0 0,0 0 0,0 0 0,0 0 0,0 0 0,-6 10 0,6-10 8,0 0-8,-5 10 0,5-10 0,0 0 0,0 0-11,0 0 11,0 0 0,0 0 0,0 0-8,16 5 8,1-5 0,-1-5 0,0 0 0,1-5 0,5 0 0,0-4 0,5 4 0,-5-5 0,6 1 0,-1-11 0,0 11 0,6-6 0,0-4 0,-5 4 0,5 1 0,-1-6 0,1 6 0,-5-5-8,-1 4 8,1 1 0,-1 4 0,-5 0 0,0 1 0,0-1 0,0 5 0,-6 5 0,6-4 0,-11 4 0,6 0 0,-6 0 0,-11 5 0,11 0 0,-11 0 0,0 0 0,0 0 0,10 5 0,-10-5 0,0 0 0,0 10 0,0 4 0,0-4 8,0 5-8,-5-6 0,0 6 0,-1-5 9,1 4-9,-6-4 0,0 0 8,0 5-8,5-11 0,-5 6 0,0 0 0,0-5 0,0 0 0,0 0 0,0-1 9,0 1-9,0 0 0,0 0 9,-5-5-9,5 0 0,0 5 0,0-5 0,0 0 0,0 0 0,-5 0 0,5 0 0,0-5 0,0 5 0,5 0 0,6 0 8,0 0-8,-11 0 0,0 0 9,11 0-9,0 0 0,0 0 8,-11 0-8,11 0 0,0 0 0,0 0 0,-11 0 0,11 0 0,0 0 0,0 0 0,0 0 0,-16 5 0,5 0 0,11-5 0,0 0 0,0 0 0,-11 14 0,6 1 0,-1 0 0,1-1 0,-1-4 0,1 5 9,5-1-9,0 1 0,0-5 8,0 4-8,-6 1 0,6 0 0,0-15 11,-5 19-11,-1-9 10,6 4-10,0 1 8,0-15-8,0 0 0,0 15 9,0-1-9,0-14 0,0 0 0,0 15 8,0 0-8,0-15 0,0 0 0,11 14 0,-5 1 0,-6-15 0,0 0 0,5-10 0,6 5 0,-5 0 0,-6 0 0,5-4 8,1 4-8,-1 0 0,0-5 0,1 0 0,-6 1 0,5-1 0,1 0 9,-1 0-9,-5 1 0,6-1 8,-1 0-8,-5 10 0,6-10 0,-6 10 9,5-9-9,-5 9 0,0 0 8,0 0-8,0 0 0,0 0 0,0 0 0,0 0 0,0 0 0,0 0 0,0 0 0,0 0 0,0 0 0,0 14 0,0 1 9,0 0-9,0-1 0,0 11 9,0-1-9,-5-5 0,-6 1 0,5-1 8,1-4-8,-1 5 0,6-6 0,-5 1 0,-1-1 10,1-4 0,5 5 0,-5-1 0,5-4-10,0-10 0,0 0 0,-6 10 0,1 0 0,5-10-11,0 0 3,0 0 0,0 9 8,0-9 0,0 0 0,0 0 0,0 0 0,0 0 11,0 0-3,5-4 0,1-6-8,-1 0-11,6 0 3,-6-4 0,6 4 8,0-5 0,-5 1 0,5-1 0,0-9 0,-6 9 0,1 0 0,-1 6 0,-5 9 0,6-15 0,-6 15 0,0 0 0,5-10 0,-5 10 11,0 0-3,0 0 0,0 0-8,0 0-14,0 0 3,0 0 1,11 15 10,0 4 16,-11-4-4,6-5-1,-1 4-11,-5 6 0,-5-5 0,5 4 0,0-4 0,-6-1 0,6 1 0,0 4 0,-5-4 0,-1-5 0,6 0 0,-5-1 0,5 1 0,0-10 0,0 0-12,0 0 12,-6 10 0,6-10 0,0 0 0,0 0 12,0 0-12,0 0 0,0 0 0,0 0-11,0 0 11,0-15 0,-5 5 0,5-4 0,0-1 0,0-4 0,5 4 0,-5 0 0,0-4 0,6 4 0,-1 1 0,1-6 0,-6 1 0,5-1 0,1 1 0,-1 4 0,1 0 0,-1 1 0,1 4 0,-1 0 0,1 1 0,-6 9 0,5-10 0,-5 10 0,6-10 0,-6 10 0,0 0 0,0 0-8,0 0 8,0 0 0,0 0 0,0 0 0,10 5 0,-10-5 0,11 10 0,-11-10 0,11 14 0,-11-14 0,0 0 0,11 15 0,-5 9 0,-1-4 0,1-1 0,-6-9 0,5 5 0,-5-15 8,0 0-8,0 0 11,0 0-11,0 0 0,0 0 0,0 0-11,0 0 11,0 0 0,0 0 0,0 0 0,6-15 0,-6 5 0,5-4 0,1 4 0,-1-5 0,-5 1 0,6-6 0,-1 6 0,1-6 0,-1 5 0,-5 1 0,6-1 0,5 1 0,-6-1 0,-5 5 0,6 0 0,-1-4 0,1 9 0,-6 5 0,0 0 0,0 0 0,0 0 0,0 0 0,0 0 0,0 0 0,0 0 0,0 0 0,0 0-8,0 0 8,0 0 0,0 0 0,11 10 0,-6 4 0,-5-14 0,6 15 0,-1 4 0,-5-4 0,0 5 0,0-1 0,-5 1 0,-1 9 0,6-10 9,-5 6-9,-1-11 0,-5 6 0,0-6 0,6 1 0,-6 5 0,5-11 8,-5 1-8,6-5 0,5-5 0,-11 10 8,0-5-8,0-1 0,11-4 0,0 0 13,-11 0-4,0-4-1,0-1 0,11 5-8,-11-5 0,0-5 0,6 0 8,-6 1-8,5-6 0,1-5 0,5 1 8,-6-1-8,1 6 0,5-6 0,0 6 0,0-1 0,0 5 0,0-4 0,-6 4 0,12 0 0,-6 10 0,0 0 0,0 0 0,0 0 0,0 0 0,0 0 0,0 0 0,0 0 0,0 0 0,0 0 0,0 0 0,-11 10 0,5 9 0,-5-4 0,0 5 0,-5-1 0,5 5 0,0-4 0,-6-1 0,1 1 0,-1-1 0,7-4 0,-7 0 0,1-1 0,5-4 8,0 5-8,-6-10 0,6 4 0,0-4 0,-5 0 0,5 0 0,11-5 0,-11 0 8,-6 0-8,6 0 0,1-5 0,-1 5 0,5-10 0,-5 5 0,0-4 0,0-1 0,6 0 0,-6 0 0,5-4 0,-5 4 0,6 0 0,-1-4 0,6-11 0,-5 6 0,-1-1 0,6 1 0,0-1 0,-5 6 0,5-1 0,-6 5 0,6 1 0,0-1 8,-5 0-8,5 10 0,0 0 0,0-5 0,0 5 0,0 0 0,0 0 8,0 0-8,0 0 8,0 0-8,0 0 0,0 0 0,0 0 0,0 0 0,-6 10 0,1 9 0,-1 11 0,1-11 0,-1 1-9,-5-1 9,6 1 0,0-6 0,-1 1 0,1-5 0,-1-1 0,6-9 0,-11 10 0,6 0 0,5-10 0,0 0 0,0 0 0,0 0 0,-11 0 0,11 0 0,-6 0 0,6 0 0,0 0 0,0 0 9,-5-10-9,5 10 0,-11-10 0,11 6 0,0-11 0,0 0 0,0-4 0,0-1 0,0 6 0,0-1 0,0 5 0,0-4 0,0-1 0,0 5 0,5-4 0,1 4 0,-6 0-9,5-4 9,-5 9 0,6-5 0,5-5-11,0 6 11,0-1-10,5-5-817</inkml:trace>
        </inkml:traceGroup>
      </inkml:traceGroup>
    </inkml:traceGroup>
  </inkml:traceGroup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3-07T08:28:38.098"/>
    </inkml:context>
    <inkml:brush xml:id="br0">
      <inkml:brushProperty name="width" value="0.15875" units="cm"/>
      <inkml:brushProperty name="height" value="0.15875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1D09397F-E35E-410E-A963-569378F74959}" emma:medium="tactile" emma:mode="ink">
          <msink:context xmlns:msink="http://schemas.microsoft.com/ink/2010/main" type="inkDrawing" rotatedBoundingBox="15444,13325 17093,13321 17094,13590 15444,13593" shapeName="Other"/>
        </emma:interpretation>
      </emma:emma>
    </inkml:annotationXML>
    <inkml:trace contextRef="#ctx0" brushRef="#br0">1650 152 576,'0'0'25,"0"0"6,0 0-31,0 0 0,0 0 0,0 0 0,-5 5 110,5-5 16,0 0 3,0 0 1,0 0-78,-6 10-15,6-10-3,0 0-1,0 0-7,-5 5-2,5-5 0,-11 5 0,5 0 3,6-5 0,-11 0 0,11 0 0,-5 5 1,-6-1 1,5-4 0,-5 5 0,0-5-2,6 5-1,0 0 0,-6 0 0,0 0 1,0-5 0,5 5 0,-5 0 0,6-5 5,-6 4 2,0-4 0,0 0 0,0 5 3,0-5 1,5 0 0,-10 0 0,10 0-2,-10 0-1,0-5 0,5 5 0,0-4-9,-6 4-2,6-5 0,0 0 0,-5 5-8,5 0-1,0-5-1,-6 5 0,1-5-14,5 5 9,0-5-9,-5 5 8,5 0-8,0-5 0,-6 5 0,6 0 0,0-5 0,-5 5 12,5-4-12,0 4 12,-6-5 0,6 5 1,0-5 0,0 5 0,-5-5-3,0 5-1,-1 0 0,6 0 0,0 0-9,0 0 0,0 0 0,0 0 8,0 0-8,-5 0 0,-1 0 0,6 5 8,0-5-8,0 5 12,0-5-12,-5 0 12,16 0 1,-11 5 1,0-5 0,0 4 0,-5-4 0,16 0 0,-11 0 0,0 5 0,0 0-5,0-5-1,0 5 0,0 0 0,11-5-8,-17 5 0,6-5 0,11 0 8,-11 5-8,1 0 0,-7-5 0,6 4 8,0 1-8,0 0 0,0 0 0,0-5 0,11 0 0,-16 5 0,5-5 0,-6 5 8,1-5-8,5 5 0,-6-5 0,7 0 8,-7 0 2,1 5 0,-1-5 0,6 4 0,0-8-2,0 4 0,-5 0 0,5 0 0,-6 0-8,1-5 0,5 5 0,0-5 8,0 5-8,0-5 0,-5 5 0,5 0 0,0-5 0,0 0 0,0 5 0,0-10 0,0 6 0,0-1 8,0 0-8,-6 5 0,6-10 10,0 5-10,0 5 12,1-5-12,-1 0 10,5 5-10,6 0 8,0 0-8,-11 0 10,0-4-10,6-1 12,5 5-12,0 0 0,0 0 0,-11 0 0,11 0 0,0 0 0,0 0 0,-11-5 0,11 5 0,0 0 0,0 0 0,0 0 0,0 0 0,-11 0 0,11 0 0,0 0 0,0 0-9,0 0 9,0 0 0,0 0 8,0 0-8,0 0 0,0 0 0,0 0 0,0 0 0,0 0 0,0 0 0,0 0 0,0 0-12,0 0 12,0 0 0,0 0 8,0 0-8,0 0 0,0 0 0,0 0 0,0 0 0,0 0 0,0 0 0,11 5 0,0 0 0,-11-5 0,11 0 0,5 4 0,-5 1 0,11 0 0,-6-5 0,-5 0 0,6 0 0,-1 0 0,1 0 0,-6 0 0,5 0 0,1 0 0,-1 5 0,1-10 0,-1 5 8,0 0-8,1 0 0,-1 0 0,1 0 8,-6-5-8,5 5 8,1-5-8,-1 5 8,-5 0-8,6-4 0,-1 4 0,0 0 8,1 0-8,-1-5 0,-5 5 0,6-5 8,-1 0-8,-5 5 0,6-5 0,-6 5 0,0 0 0,0-5 0,5 0 0,-5 5 0,0 0 0,5-5 0,-10 5 0,5 0 0,-11 0 17,11 0-1,0 0 0,0 0 0,-11 0-25,0 0-6,16 5-1,-5-5 0,-5 5 16,5 0 0,-11-5 0,16 0 0,-16 0 16,6 5 0,-6-5 0,11 5 0,-11-5-16,0 0-19,11 0 4,-1 5 1,-10-5 14,11 0 16,-11 0-3,0 0-1,0 0-12,0 0-16,11 5 3,-11-5 1,0 0 12,11 4 0,-11-4 0,11 0 0,-11 0 8,11 0 5,-11 0 1,6 0 0,-6 0-14,11-4-16,-11 4 3,11 0 1,5-5 12,-16 5 0,0 0 0,11 0 0,-11 0 12,17-5-2,-1 0 0,-5 0 0,-11 5-10,0 0 0,16-5 0,1 0 0,-6 0 0,-11 5-9,11-4 0,0-1 0,5 0 9,-5 0 0,-11 5 0,11-10 0,6 5 0,-17 5 0,0 0 0,11-5 0,5 1 0,-16 4 0,11-10 0,-11 10 0,11-5 0,-11 5 0,17-10 0,-17 10 0,0 0 0,16 0 0,-16 0 0,16-5 0,-16 5 0,0 0 0,11 0 0,-11 0 0,17 0 0,-17 0 0,0 0 0,16 0 0,1 0 0,-17 0 0,0 0 0,0 0 0,11 5 0,-11-5 0,0 0 0,0 0 0,0 0 0,11 0 0,5 0 0,-16 0 0,0 0 0,0 0 0,0 0 0,6 10 8,-6-10-8,0 0 0,0 0 0,0 0 0,0 0 0,0 0 0,0 0 0,0 0 0,0 0 0,0 0 0,0 0 0,0 0 0,0 0 0,0 0 8,0 0-8,0 0 8,0 0-8,0 0 0,0 0 0,0 0 0,0 0 0,0 0 8,0 0-8,0 0 0,-6 0 0,1 0 0,-1 5 0,-5-5 0,6 0 0,5 0 8,-11-5-8,0 5 0,11 0 0,-6 0 0,-5 0 0,0 0 0,6 0 0,-6-5 0,11 5 0,-11 0 0,0-5 0,-5 5 0,5 0 0,0 0 0,0-5 0,-6 0 8,6 1-8,-5 4 0,5 0 10,0 0-2,-11 0-8,5-5 12,6 5-12,-5 0 0,-6 0-9,6 5 9,-1-5 0,1 0-9,-6 0 9,5 0 0,1 0 0,-1 0 0,6 0 0,-5 0 0,0 4 0,-1 1 0,6-5 0,-5 5 0,5-5 0,-6 5-8,6-5 8,0 5 0,-5-5 0,5 5 0,-6-5 0,6 0 0,-5 0 0,5 5 0,-5 0 0,-1-5 0,1 0 0,-1 0 0,1 0 0,-1 4 0,1-4 0,-1-4 0,-5 4 0,1 0 0,-1 0 0,0-5 0,0 5 0,-6-5 0,6 0 0,-5 0 0,0 0 0,-1 0 8,1-4-8,5 9 11,-11-10-11,5 5 12,6-5-3,1 10 0,4-5 0,-10 0 0,10 1-1,-5-1-8,6 0 12,5 5-4,-6-5-8,6 5 0,11 0 0,-5-5 8,5 5-24,-11-5-6,11 5-1,0 0 0,-5-5-106,5 5-22,0 0-4,0 0-909</inkml:trace>
  </inkml:traceGroup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3-07T08:30:19.568"/>
    </inkml:context>
    <inkml:brush xml:id="br0">
      <inkml:brushProperty name="width" value="0.13333" units="cm"/>
      <inkml:brushProperty name="height" value="0.13333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AD4E6A17-4C8B-4F92-BF37-19157512E125}" emma:medium="tactile" emma:mode="ink">
          <msink:context xmlns:msink="http://schemas.microsoft.com/ink/2010/main" type="writingRegion" rotatedBoundingBox="16527,13175 19597,11307 20169,12248 17100,14115"/>
        </emma:interpretation>
      </emma:emma>
    </inkml:annotationXML>
    <inkml:traceGroup>
      <inkml:annotationXML>
        <emma:emma xmlns:emma="http://www.w3.org/2003/04/emma" version="1.0">
          <emma:interpretation id="{2DAE180E-1886-4D67-8E34-EE4771F582FF}" emma:medium="tactile" emma:mode="ink">
            <msink:context xmlns:msink="http://schemas.microsoft.com/ink/2010/main" type="paragraph" rotatedBoundingBox="16527,13175 19550,11336 19810,11763 16788,1360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22CF699-C138-4250-8B99-7BFAEAAFB958}" emma:medium="tactile" emma:mode="ink">
              <msink:context xmlns:msink="http://schemas.microsoft.com/ink/2010/main" type="line" rotatedBoundingBox="16527,13175 19550,11336 19810,11763 16788,13603"/>
            </emma:interpretation>
          </emma:emma>
        </inkml:annotationXML>
        <inkml:traceGroup>
          <inkml:annotationXML>
            <emma:emma xmlns:emma="http://www.w3.org/2003/04/emma" version="1.0">
              <emma:interpretation id="{AD93FF26-771E-4C60-8089-F3A1428FDF84}" emma:medium="tactile" emma:mode="ink">
                <msink:context xmlns:msink="http://schemas.microsoft.com/ink/2010/main" type="inkWord" rotatedBoundingBox="16527,13175 16937,12926 17197,13353 16788,13603"/>
              </emma:interpretation>
              <emma:one-of disjunction-type="recognition" id="oneOf0">
                <emma:interpretation id="interp0" emma:lang="en-AU" emma:confidence="0">
                  <emma:literal>My</emma:literal>
                </emma:interpretation>
                <emma:interpretation id="interp1" emma:lang="en-AU" emma:confidence="0">
                  <emma:literal>Mr.</emma:literal>
                </emma:interpretation>
                <emma:interpretation id="interp2" emma:lang="en-AU" emma:confidence="0">
                  <emma:literal>Moo,</emma:literal>
                </emma:interpretation>
                <emma:interpretation id="interp3" emma:lang="en-AU" emma:confidence="0">
                  <emma:literal>Mo,</emma:literal>
                </emma:interpretation>
                <emma:interpretation id="interp4" emma:lang="en-AU" emma:confidence="0">
                  <emma:literal>Moo.</emma:literal>
                </emma:interpretation>
              </emma:one-of>
            </emma:emma>
          </inkml:annotationXML>
          <inkml:trace contextRef="#ctx0" brushRef="#br0">823 1185 345,'0'0'15,"0"0"4,0 0-19,0 0 0,0 0 0,0 0 0,0 0 147,0 0 25,-5-10 6,5 10 1,0 0-92,0 0-19,0 0-3,0 0-1,0 0-12,0 0-4,0 0 0,0 0 0,0 0-28,0 10-5,-6 0-2,1 4 0,-1 1-13,6 4 11,0 6-11,-5-6 10,5 6-10,0-1-14,-6 5 3,1-9 1,5 4-2,-6 1-1,1-1 0,-1 0 0,6 1 4,-5-1 1,-1 0 0,1 1 0,-1-6 8,6-4 0,-5 4 0,5-9 0,0-10 0,0 0 0,0 0 0,0 0 0,0 0 0,0 0 0,0 0-9,0-10 9,0-4 0,5-6 0,-5-4 0,0 0 0,6-1 0,-6 1 18,5-1-3,-5-4-1,6 5 7,-6-5 2,5-1 0,-5 6 0,6-5 12,-6-1 2,5 1 1,-5 5 0,6-1-9,-6 1-1,5 5-1,1-6 0,-6 11-8,5-1-2,-5 0 0,6 10 0,-6 5-5,0 0-2,0 0 0,0 0 0,0 0 2,0 0 0,0 0 0,0 0 0,0 0-12,-6 15 0,1 0 0,5 4 8,-6 1-8,1-1 0,5 1 0,-6 4 0,1-4 0,5-1 0,0 5-9,-6 1 9,6-1 0,-5-4-12,5-1 12,0 1-10,0-1 10,-6 1 0,6-6-9,0-4 9,0-10 0,0 0 0,0 0-9,0 0 9,0 0-9,0 0 9,0 0-13,0 0 5,6-15 8,-6 1-10,0-1 10,5-9-10,-5 4 10,0-4 0,6 0 0,-1-1 0,-5 1 0,0-1 0,0 1 0,6 0 0,-6-6 0,0 6 0,0 5 0,0-1 0,5 5 18,1 1-1,-6-1 0,0 5 0,0-4 0,0 4 0,0 10 0,0 0 0,0 0-5,0 0 0,0 0-1,0 0 0,0 0-3,0 15-8,0-1 12,0 6-4,-6-1-8,6 6 0,0-6 0,0 6 0,0-1-17,0 0 1,6 1 0,-6-1 0,0 0 1,5 1 1,-5-1 0,0-4 0,0-1 5,6-4 1,-1 4 0,1-4 0,-6-15 8,0 0 0,5 10 0,-5-10-8,0 0-5,0 0-1,0 0 0,0 0 0,11-5 5,-6-5 1,1 0 0,-1-4 0,1-1 8,-6 0 0,5-4 0,1-1 0,-1 1 0,1 4 0,-6 1 0,5-6 8,1 6 3,-6-1 1,5 0 0,1 1 0,-6-1 1,5 5 1,-5 1 0,0 9 0,0 0-6,0 0 0,0 0-8,0 0 12,0 0-12,0 0 11,0 0-11,0 0 10,0 0-10,0 9 10,0 6-10,0 4 10,0-4-10,-5 5 0,5-6 0,-6 11 0,6-11-13,0 6 5,0-1 8,0 1-13,-5 4 13,5-9 0,0 4 0,0-4 0,0-5 0,0-10 0,0 14 0,0-14 0,0 0 0,0 0 0,0 0 0,0 0-9,0 0 9,0 0-10,0 0 10,5-10-10,-5-4 10,6-1 0,-6 1 0,5-6 0,1 1 0,-6 4 0,0-9 0,5 4 0,-5 1 0,0-1 0,6 1 0,-6-1 8,5 5 0,-5-4 1,0-1 0,6 6 0,-6-1 6,0 5 1,0-4 0,0 4 0,0 10-8,0 0 0,0 0-8,0 0 12,0 0-4,0 0 0,0 0-8,0 0 12,0 0-4,0 0 0,0 15-8,0-1 12,-6-4-12,6 5 0,0-1 0,0 1 0,0 0-11,0-1 2,-5 1 0,5-1 0,0 1 9,0 0 0,-6-1 0,6-14 0,0 10 0,0-10 0,0 0 0,0 0 0,0 0 0,0 0 0,0 0 0,0 0 0,0 0 0,0 0 0,0-10 0,0-4 0,0-6 0,6 6 0,-6-6 0,0-4 0,0 4 0,0 1 8,0-6-8,0 6 0,0-1 8,0 1-8,0 4 10,0 1-10,0-1 13,0 5-3,-6 0-1,6 10 0,-5-4-1,5 4-8,0 0 12,0 0-4,0 0-8,0 0 0,-6 0 0,-5 9 8,0 1-8,0 0 0,6 0 0,-1 4 0,1-4 0,-1 5 0,-5-1 0,6 1 0,5-1 0,-6 6 0,1-5 0,0-1 0,-1 1 0,6-1 0,-11 1 0,6-5 0,5 4 0,-6-9 0,6-5 0,0 0 0,0 0 0,0 0 0,0 0 0,0 0 0,0 0 0,0 0 0,0 0 0,0 0 8,-5-9-8,5 9 10,-6-10-10,1 0 10,5 10-10,0-15 0,0 6 0,0-6 8,0 5-8,0 10 0,0 0 0,0 0 8,0-9-8,0 9 0,0 0 0,0 0 8,0 0-8,0 0 0,0 0 0,0 0 0,0 0 0,5 9 0,-5 6-9,6 0 9,-6 4 0,5-4-12,-5-1 12,0 1-10,6 0-2,-6-1-1,5-4 0,-5-10 0,0 10-15,0-10-4,0 0 0,0 0 0,0 0-50,0 0-10</inkml:trace>
        </inkml:traceGroup>
        <inkml:traceGroup>
          <inkml:annotationXML>
            <emma:emma xmlns:emma="http://www.w3.org/2003/04/emma" version="1.0">
              <emma:interpretation id="{BADC98C9-4532-44A7-B722-900F64325199}" emma:medium="tactile" emma:mode="ink">
                <msink:context xmlns:msink="http://schemas.microsoft.com/ink/2010/main" type="inkWord" rotatedBoundingBox="18237,12155 19559,11351 19789,11728 18467,12533"/>
              </emma:interpretation>
              <emma:one-of disjunction-type="recognition" id="oneOf1">
                <emma:interpretation id="interp5" emma:lang="en-AU" emma:confidence="0">
                  <emma:literal>any</emma:literal>
                </emma:interpretation>
                <emma:interpretation id="interp6" emma:lang="en-AU" emma:confidence="0">
                  <emma:literal>as</emma:literal>
                </emma:interpretation>
                <emma:interpretation id="interp7" emma:lang="en-AU" emma:confidence="0">
                  <emma:literal>of</emma:literal>
                </emma:interpretation>
                <emma:interpretation id="interp8" emma:lang="en-AU" emma:confidence="0">
                  <emma:literal>day</emma:literal>
                </emma:interpretation>
                <emma:interpretation id="interp9" emma:lang="en-AU" emma:confidence="0">
                  <emma:literal>dry</emma:literal>
                </emma:interpretation>
              </emma:one-of>
            </emma:emma>
          </inkml:annotationXML>
          <inkml:trace contextRef="#ctx0" brushRef="#br0" timeOffset="21058.8268">3296-136 460,'0'0'20,"0"0"5,-11 5-25,-5-5 0,5 5 0,0 0 0,0 4 246,6 6 44,-6-5 9,5-1 1,-5 1-183,0-5-37,6 5-7,-6 0-1,0-1-8,0-4 0,5 0-1,-5 0 0,6-5-11,-6-5-1,0 0-1,0 5 0,0 0-11,5 0-3,-5 10 0,1 0 0,4-5-4,-5 4-2,0-9 0,0 5 0,-5 0 22,10-5 4,-5 5 0,0 0 1,0 0-69,0-5-13,0 9-3,0-4-1,0 0 46,0-5 10,0 0 1,0 0 1,6 5-29,-6-5-21,-5 10 3,5-5 1,11-5 17,-11 0 0,5 5 11,6-5-11,-11 4 16,0-4-4,0 10-1,0-5 0,0 0-11,0 0 0,6 0 0,-6 0 0,11-5 0,-11 4 0,0 6 0,0-5 0,11-5 14,-11 5 1,11-5 0,-5 10 0,-6-5-24,11-5-5,-11 4-1,0 6 0,5-5 15,6-5 0,0 0 0,-11 5 0,0-5 15,0 10 5,6-5 2,5-5 0,0 0-13,-11 4-9,-6 1 12,12 5-12,5-10 0,0 0 0,-17 0 0,17 0 0,-11 5 0,0 0 10,1-5-10,10 0 8,-11 10-8,0-6 0,5-4 0,6 0 0,0 0 0,-11 10 8,0-10-8,11 0 0,-11 5 0,11-5 0,-11 5 0,0 0 0,0-5 0,11 0 0,0 0 0,0 0 0,-5 5 0,5-5 0,0 0 0,-11 5 0,11-5 0,0 0 0,-11 4 0,0 1 0,11-5 0,0 0 0,0 0 0,0 0 0,-6 5 0,6-5 0,-11 5 0,11-5 0,-5 5 0,5-5 0,-6 10 0,6-10 0,-10 5 0,10-5 0,0 0 0,0 0 0,0 0 0,0 0 0,0 0 0,0 0 0,-6 9 0,6-9 0,0 0 0,0 0 0,0 0 0,0 0 0,0 0 0,-5 5 0,5-5 0,-6 10 0,1 0 0,5-10 0,0 0 0,-6 5 0,1 4 0,5-9 0,0 0 0,0 0 0,0 0 0,-6 10 0,6-10 0,0 0 0,0 0 0,0 0 0,0 0 0,0 0 0,0 0 0,0 0 0,0 0 0,0 0 0,-5 10 0,5-10 0,0 0 0,0 0 0,0 0 0,0 5 0,0-5 0,-6 9 0,6-9 0,0 0 0,0 0 0,0 0 0,-5 10 0,5-10 0,0 0 0,0 0 0,0 0 0,0 0 0,0 0 0,0 0 0,0 0 0,0 0 0,0 0 0,0 0 0,0 0 0,0 0 0,16 0 0,-5 0 0,-11 0-9,11 0 9,6-5 0,-17 5 0,10 0 0,1-5 0,-11 5 0,17 0 0,-6-4 0,5 4 0,-5-5 0,0 0 0,-5 5 0,5-5 0,-11 5 0,11-5 0,0 0 0,-11 5 0,11 0 8,5 0-8,-16 0 0,11 0 0,-11 0 0,11-5 0,-11 5 0,11 0 0,0-5 0,-11 5 0,5 0 0,-5 0 0,0 0 0,11 0 0,0 0 0,-11 0 0,11 0 0,-11 0 0,0 0 0,11 0 0,-11 0 8,11 0-8,-11 0 0,11 0 0,-11 0 0,11 0 0,-11 0 0,11-4 0,-5-1 0,-6 5 0,0 0 0,11-5 0,-11 5 8,11-10-8,-6 5 0,6-5 0,-11 6 0,11-11 0,-6 5 0,1 0 0,-6 10 8,0-9-8,5-6 0,1 5 9,5-4-9,-6-1 0,-5 5 0,6 5 8,-6 5-8,5-9 0,-5-6 9,6 5-9,-1 1 0,1-6 8,-6 0-8,11-4 0,-6 4 0,1 1 8,-1 4-8,1 5 0,-6-5 0,5-4 0,6 4 0,-5 0 8,-1 0-8,1-4 0,-1 4 0,1-10 0,5-4 12,0 9 0,-6 1 1,6 4 0,-6-5-13,1 1-12,5 4 3,0 5 0,-6-5 9,6 1 12,-11 9-2,6-15-1,-6 5-9,0 1-16,11-1 4,-6 5 1,-5 5 11,11-15 16,-5 6-4,5-1-1,0 0-11,0 0-12,-6 1 2,12-1 1,-12 0 9,-5 10 0,6-10 0,5 1 0,-6 4 0,-5 5 0,0 0 0,11-10 0,0 0 0,0 0 12,-11 10-2,0 0-1,0 0-9,11-9-12,0-1 2,0 5 1,-11 5 9,0 0 0,5-5 0,6 0 0,-11 5 0,11-5 0,0 5 0,0-4 0,0 8 0,0-4 0,-11 0 0,6 5-8,5 0 8,-11-5 0,11 5 0,-1 0 0,1-5 0,0 5 0,-11-5 0,0 0-8,11 5 8,0-5 0,-11 0 0,11 5 0,-11-5 0,6 0-8,-6 0 8,16 0 0,-5 4 0,-11-4 0,0 0 0,11 0 0,0 0 0,0 0-10,-11 0 10,11-4 0,-11 4-8,0 0 8,0 0 0,6-5 0,5 0-8,-6 0 8,-5 5 0,11-5 0,-6-5 0,1 1 0,5-1 0,-6 5 0,-5-5 0,11 0 0,-11 6 0,11-6 0,-11 0-8,6 0 8,-6 10 0,5-5 0,1-4 0,5 4-8,-11 5 8,5-5 0,1-5-9,-1 5 9,-5 5-13,0 0 5,11 0 8,-11 0-13,6-5 5,-6 5 8,0 0-27,0 0 3,11 5 0,-11-5 0,11 0 24,-11 0 16,0 0-3,0 0 0,5 10-13,-5-10 0,6 10 0,5 0 0,-11-10 0,0 9 0,0-9 0,5 15 0,-5 0-8,6-6 8,-6 6 0,0-15 0,0 10-8,0 4 8,0 1 0,0 0 0,0-6-8,0 6 8,0-5 0,0 4 0,0-4-11,0-10 11,0 10-10,0-10 10,0 10-9,0-10 9,0 0-8,0 9 8,0-9-8,0 0 8,0 0-8,0 0 8,0 0-9,0 0 9,0 0-10,0 0 10,0 0-9,0 0 9,5-5-8,-5 5 8,5-14 0,-5 4 0,6 0 0,-1-4 0,-5 14 0,6-10 0,-6-5 0,5 6 0,1-1 0,-1 0 0,-5 0 0,6 1 0,-6 9 0,0 0 0,5-10 0,-5 10 0,6-10 0,-6 10 0,0 0 0,0 0 0,0 0 0,0 0 0,0 0 0,0 0 0,0 0 0,0 0 8,0 0-8,0 0 8,0 0-8,-6 10 9,1 4-9,5 6 10,-6-5-10,-5 9 8,6-9-8,-1 4 8,6-4-8,-11 9 0,1-9 9,-1 4-9,0 1 0,5-6 8,-5 6-8,0-6 0,0 1 8,0 0-8,0 4 8,0-4-8,0-5 8,0-1-8,6 1 8,5-10-8,-6 10 0,6-10 0,-11 10 0,11-10 0,0 0 0,0 0-20,0 0 4,0 0 1,0 0-36,0 0-7,0 0-2,0 0-1049</inkml:trace>
        </inkml:traceGroup>
      </inkml:traceGroup>
    </inkml:traceGroup>
    <inkml:traceGroup>
      <inkml:annotationXML>
        <emma:emma xmlns:emma="http://www.w3.org/2003/04/emma" version="1.0">
          <emma:interpretation id="{9B54FCDB-10EC-4899-8DC2-CB022DF5B14E}" emma:medium="tactile" emma:mode="ink">
            <msink:context xmlns:msink="http://schemas.microsoft.com/ink/2010/main" type="paragraph" rotatedBoundingBox="17075,13733 19660,11448 20078,11922 17494,1420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1761173-F908-46A2-BBE3-D4FE5F327F18}" emma:medium="tactile" emma:mode="ink">
              <msink:context xmlns:msink="http://schemas.microsoft.com/ink/2010/main" type="line" rotatedBoundingBox="17075,13733 19660,11448 20078,11922 17494,14206"/>
            </emma:interpretation>
          </emma:emma>
        </inkml:annotationXML>
        <inkml:traceGroup>
          <inkml:annotationXML>
            <emma:emma xmlns:emma="http://www.w3.org/2003/04/emma" version="1.0">
              <emma:interpretation id="{1477E0C9-1445-4F84-89F2-DFE8A4B629FB}" emma:medium="tactile" emma:mode="ink">
                <msink:context xmlns:msink="http://schemas.microsoft.com/ink/2010/main" type="inkWord" rotatedBoundingBox="17118,13781 17482,13459 17726,13735 17361,14056"/>
              </emma:interpretation>
              <emma:one-of disjunction-type="recognition" id="oneOf2">
                <emma:interpretation id="interp10" emma:lang="en-AU" emma:confidence="0">
                  <emma:literal>R</emma:literal>
                </emma:interpretation>
                <emma:interpretation id="interp11" emma:lang="en-AU" emma:confidence="0">
                  <emma:literal>M</emma:literal>
                </emma:interpretation>
                <emma:interpretation id="interp12" emma:lang="en-AU" emma:confidence="0">
                  <emma:literal>A</emma:literal>
                </emma:interpretation>
                <emma:interpretation id="interp13" emma:lang="en-AU" emma:confidence="0">
                  <emma:literal>m</emma:literal>
                </emma:interpretation>
                <emma:interpretation id="interp14" emma:lang="en-AU" emma:confidence="0">
                  <emma:literal>$</emma:literal>
                </emma:interpretation>
              </emma:one-of>
            </emma:emma>
          </inkml:annotationXML>
          <inkml:trace contextRef="#ctx0" brushRef="#br0" timeOffset="2259.469">1541 1843 889,'0'0'39,"0"0"9,0 0-39,0 0-9,0 0 0,0 0 0,0 0 93,0 0 17,0 0 3,0 0 1,0 0-25,0 0-5,-5-5 0,5 5-1,-11-5-38,0 5-7,0 5-2,0 0 0,0 0 1,0 0 0,-5 5 0,5-1 0,-6 1-18,1 0-4,5 0-1,-6-6 0,6 6-4,0 0-1,6-5 0,-6 5 0,0-10-9,0 4 10,0 1-10,0 0 10,0 0-1,0 0 0,-5-5 0,5 0 0,5 5-9,-5 0-14,0-5 3,6 0 1,-6 0 32,11 0 6,0 0 2,0 0 0,0 0-20,0 0-10,0 0 10,0 0-10,0 0 9,0 0-9,0 0 8,0 0-8,0 0 0,0 0 0,16 0 0,-5-5 0,-11 5-10,17-5 10,5 5 0,-6-5-9,-16 5 9,22-15 0,-22 15 0,17-4 0,-1-6-28,0 5-3,1 0-1,-1 0 0,-5-5 54,0 10 10,-11 0 3,17-4 0,-17 4-27,11-5-8,-11 5 0,0 0 0,0 0 8,0 0-8,0 0 0,0 0 0,0 0 0,0 0 0,0 0 0,0 0 0,0 0 0,0 0-14,0 0 4,-6 9 1,-5-4 0,-5 0 0,5 0 0,0 0 0,-6-5 9,6 0-10,0 0 10,1-5-10,-1 5 10,-6-5 0,1 0 0,-1 0 8,1 1-20,-1-6-4,-5 5-1,6 0 0,-1 0 17,1-5 0,0 6 0,5-1 0,-6 0 20,6-5 8,6 5 2,-1 0 0,1 5-20,5 0-10,0 0 10,0 0-10,0 0 8,0 0-8,0 0 0,0 0 0,0 0 0,0 0 0,0 0 0,0 0 0,16-9 8,1 4-8,-6 5 0,5-5 0,0 0 12,1 5-4,-1-5-8,6 0 12,-5 5-3,-1-5-1,-16 5 0,17 0 0,-1 0-8,1 0 0,-1 0 9,0 0-9,-16 0 0,0 0 8,17 0-8,-1 0 0,-16 0 0,0 0 0,0 0 0,0 0 0,11 5 8,-11-5-8,0 0 8,0 0-8,0 0 8,0 0-8,0 0 8,0 0-8,0 0 8,0 0-8,0 0 10,0 0-10,0 0 8,0 0-8,-5 5 0,-6-5 0,-6 0 0,12 0-10,5 0 0,0 0 0,-16 0 10,10-5 11,-5 5-3,-5-5 0,5 5-8,0 0 0,0-5 0,0 1 0,5 4 0,-5 0-11,11 0 3,0 0 0,0 0 8,0 0 0,0 0 0,0 0 0,0 0 0,0 0 0,0 0 0,0 0 8,0 0-8,0 0 0,0 0-8,0 0 8,0 0 0,17-5 0,-1 0 0,-5 5 0,-11 0 0,0 0 0,0 0 0,17-5 0,-1 5 0,-5 0 12,-11 0-4,16-5 0,1 5-8,-1 0 11,-5 0-11,6 0 12,-17 0-21,16 0-4,-5-5-1,-11 5 0,0 0 31,11 0 7,-11 0 0,17 0 1,-17 0-25,0 0 8,0 0-8,11 5 0,-11-5 0,0 0 8,0 0-8,0 0 0,0 0 8,0 0-8,0 0 8,0 0-8,0 0 10,0 0-10,0 0 12,0 0-12,0 0 8,0 0-8,0 0 0,-11 0 0,0 0 0,0 0 0,0 5 0,0-5 0,0 0-26,0 0-12,5 0-2,6 0-1,0 0 57,-11 0 12,0 0 3,0-5 0,6 5-31,5 0 0,0 0 0,0 0 0,-11-5 0,11 5 0,0 0 0,0 0 0,-5 0 0,5 0 0,-17-5 0,17 5 0,0 0 0,-5 0 0,5 0 0,-11 0 0,0 0 0,11 0 0,0 0 0,0 0 0,-11-5 0,11 5 0,0 0 0,0 0 0,-11-4-28,11 4 0,0 0 1,0 0 0,0 0 73,0 0 14,-11 0 4,11 0 0,-11-10-103,5 10-20,6 0-4,0 0-1,0 0 81,0 0 16,-11-5 3,11 5 1,-11 0-28,11 0-9,0 0 0,0 0 0,0 0 0,-11-5 0,6 5 0,5 0 0,0 0 0,0 0 0,0 0 0,0 0 0,0 0 0,0 0 0,-11 0 0,11 0 0,0 0 0,0 0 0,0 0 0,0 0 0,0 0 17,0 0 10,0 0 1,0 0 1,-11-5-46,11 5-10,0 0-1,0 0-1,0 0 29,0 0-9,0 0 9,0 0 0,0 0 0,0 0 0,0 0 0,0 0 0,0 0 0,0 0 0,0 0 0,0 0 0,0 0 0,0 0 0,0 0 0,0 0 8,0 0-8,11 5 0,-11-5-8,11 5 8,-11-5 0,16 5 0,-16-5 0,0 0 0,0 0 0,6 0 0,-6 0 0,16 0 8,-16 0-8,11 0 0,0 0 0,-11 0 0,0 0 0,0 0 8,11 0-8,0-5 8,0 0-8,-11 5 11,0 0-11,0 0 12,6-5-12,-6 5 0,11-5 0,-11 5 8,0 0-8,0 0 0,0 0 0,0 0 8,0 0-8,0 0 0,0 0 0,0 0 8,0 0-8,0 0 0,0 0 0,0 0 8,0 0 1,11 0 0,-11 0 0,0 0 0,0 0-9,0 0-12,11 5 2,-11-5 1,0 0 9,0 0 0,16 0 8,-5 5-8,-11-5 0,0 0 8,0 0-8,0 0 0,0 0 8,0 0-8,11 0 8,-11 0-8,0 0 0,11 5 0,-11-5 0,11 10 0,-11-10 0,0 0 0,0 0 0,11 5 0,-11-5 0,5 0 0,6 9 0,-11-9 0,0 0 0,0 0 0,0 0 0,11 5 0,-11-5 0,0 0 9,0 0-9,0 0 10,11 5-10,-11-5 0,11 5 0,-11-5 0,0 0 0,11 10 0,-11-10 0,0 0 0,0 0 0,0 0 0,0 0 0,11 5 0,-11-5 0,11 4 0,-11-4 0,17 5 0,-17-5 0,0 0 0,0 0 0,0 0 0,5 5 0,-5-5 0,0 0 0,0 0 8,11 5-8,-11-5 0,0 0 0,0 0 0,0 0 0,11 0 0,-11 0 0,0 0 0,0 0 0,11 0 0,-11 0 0,11 0 0,-11 0 0,0 0 0,11 0 0,0 0 0,0 0 0,-11 0 0,11 0 0,-6-5 0,6 5 0,0-5 0,-11 5 0,11 0 0,-5-5-36,5 1-4,0-1 0,0 0-1003</inkml:trace>
        </inkml:traceGroup>
        <inkml:traceGroup>
          <inkml:annotationXML>
            <emma:emma xmlns:emma="http://www.w3.org/2003/04/emma" version="1.0">
              <emma:interpretation id="{B5AF96DB-569C-4CAB-9397-AB08335ED65E}" emma:medium="tactile" emma:mode="ink">
                <msink:context xmlns:msink="http://schemas.microsoft.com/ink/2010/main" type="inkWord" rotatedBoundingBox="18572,12649 19002,12816 18921,13025 18491,12857"/>
              </emma:interpretation>
              <emma:one-of disjunction-type="recognition" id="oneOf3">
                <emma:interpretation id="interp15" emma:lang="en-AU" emma:confidence="0">
                  <emma:literal>of</emma:literal>
                </emma:interpretation>
                <emma:interpretation id="interp16" emma:lang="en-AU" emma:confidence="0">
                  <emma:literal>If</emma:literal>
                </emma:interpretation>
                <emma:interpretation id="interp17" emma:lang="en-AU" emma:confidence="0">
                  <emma:literal>if</emma:literal>
                </emma:interpretation>
                <emma:interpretation id="interp18" emma:lang="en-AU" emma:confidence="0">
                  <emma:literal>off</emma:literal>
                </emma:interpretation>
                <emma:interpretation id="interp19" emma:lang="en-AU" emma:confidence="0">
                  <emma:literal>Do</emma:literal>
                </emma:interpretation>
              </emma:one-of>
            </emma:emma>
          </inkml:annotationXML>
          <inkml:trace contextRef="#ctx0" brushRef="#br0" timeOffset="18761.7867">2583 907 864,'0'0'76,"0"0"-60,0 0-16,0 0 0,0 0 114,0 0 20,0 0 4,0 0 1,0 0-38,0 0-7,0 0-2,0 0 0,0 0-44,0 0-10,0 0-2,0 0 0,0 0-9,0 0-3,0 0 0,0 0 0,11 0-2,0 0-1,6-5 0,-6 5 0,0-5 1,-6 0 0,6 1 0,0-1 0,0 0-2,0 0 0,-11 5 0,11-5 0,-11 5-10,0 0-2,11-10-8,-11 10 12,5-5-12,-5 5 9,0 0-9,0 0 8,11-4-8,-11 4 0,0 0 0,0 0 8,0 0-8,0 0 0,0 0 0,0 0 8,0 0-8,-5-5 8,5 5-8,-11 0 8,0 0-8,0 5-17,0-5 4,0 4 1,6 1 12,-12-5 0,6 5-10,0 0 10,-5-5 0,5 0-11,0 5 11,-6-5-8,6 5 8,0-5 0,-5 0 0,11 0 0,-6 0 0,11 0 0,-11 0 0,11 0-8,0 0 8,0 0 0,-11-5 0,11 5 0,0 0 0,0 0 0,-11 0 0,11 0 0,0 0 0,0 0 8,0 0-8,0 0 11,0 0-11,0 0 10,0 0-10,0 0 10,0 0-10,0 0 12,0 0-12,0 0 12,0 0 0,0 0 1,11-10 0,-11 10 0,11-5 2,0-4 0,0-1 0,-11 10 0,11 0-6,-11 0-1,10-5 0,1 0 0,-11 5-8,11-5 0,-11 5 0,17 0 8,-12-5-8,-5 5 0,11 0 0,-11 0 0,0 0 0,0 0 0,17 0 0,-17 0 0,0 0 0,0 0 0,0 0 0,11-5 0,-11 5 0,0 0 0,0 0 0,0 0 8,0 0-8,0 0 8,0 0-8,0 0 8,0 0-8,0 0 8,0 0-8,0 0 8,0 0-8,0 0 0,0 0 0,-6-4 8,1-6-8,5 10 0,-11-5 0,11 5 0,-11-5 0,5 0-11,6 5 11,0 0-8,-11 0 8,0 0 0,6-5 0,-6 0-8,5 5 8,6 0 0,-10 0 0,10 0-8,-11-4 8,11 4 0,-11 0 0,11 0 0,-11-5 0,11 5 0,0 0 0,0 0 0,-11 0 0,11 0 0,0 0 0,0 0 0,0 0 0,0 0 0,0 0 8,0 0-8,0 0 8,0 0-8,0 0 8,0 0-8,0 0 0,0 0 0,0 0 0,0 0 0,0 0 9,0 0-9,0 0 12,0 0-12,0 0 15,16-5-4,-5 5-1,-11 0 0,0 0 6,11 0 2,5 0 0,-5 0 0,-11 0-6,11 5-2,-11-5 0,11 5 0,0-1-10,0-4 8,0 0-8,0 0 8,-11 0-8,0 0 0,11 0 0,0 5 0,-11-5 0,11 0 0,0 5 0,-11-5 8,11-5-8,-11 5 0,17 0 0,-17 0 0,0 0 0,11 0 0,-1 0 0,1 5 0,-11-5 0,0 0 0,0 0 0,17 0 0,-17 0 0,11 0 0,-11 0 0,11 5 0,-11-5 0,0 0 0,0 0 0,11 0 0,-11 0 0,0 0 0,0 0 0,0 0 0,16 5 0,-16-5 0,0 0 0,0 0 0,0 0 0,0 0 0,0 0 0,0 0 0,11 5 0,-11-5 8,0 0-8,0 0 0,0 0 0,0 0 0,0 0 0,0 0 0,0 0 0,11 5 0,-11-5 0,0 0 0,0 0 26,0 14 0,0-4 0,-5 5 0,5-6-37,0-9-7,-6 10-2,6 5 0,-5-5 20,5-10-10,-6 9 10,1 1-8,-1 0 8,1 0-10,-1-1 10,6-9-10,-11 10 10,6 0-12,-6-5 12,11-5-12,0 0 12,-6 14-12,1-4 12,-6 0-12,11-10 4,0 0 0,-6 10 0,6-10 0,0 0 8,0 0-12,0 0 12,0 0-12,0 0 12,0 0-8,0 0 8,0 0-8,0 0 8,0 0-8,0 0 8,0 0-8,0 0 8,0 0 0,0 0 0,17 4-8,-6-4 8,0 0 0,-11 0 0,16-4 0,-5-1 0,0-5 0,0 5 0,-11 5 0,6-10 15,5 1 1,0 4 1,0-5 0,-6 0-27,6 5-6,0-4 0,0-1-1,-6 5 47,6 0 10,0-5 1,-11 10 1,0 0-29,6-5-5,-6 5-8,11-9 11,-6 4-11,-5 5 10,0 0-10,0 0 10,0 0-10,0 0 0,0 0 0,0 0 8,0 0-8,0 0 0,0 0 0,0 0 8,0 0-8,0 0 8,0 0-8,0 0 8,0 0-8,0 0 0,0 0 0,6 10 8,-6-10-8,0 9 0,0-9 0,0 0 0,-11 10 0,11-10 0,-6 10 0,1-5 0,5-5 0,0 0 0,0 0 0,-6 9 0,6-9 0,-5 10-9,5-10 0,0 0 0,0 0 9,0 0 0,0 0 0,0 0-8,0 0 8,0 0 0,0 0 0,0 0 0,0 0 0,0 0-10,0 0 1,0 0 0,0 0 9,0 0 0,0 0 0,0 0 0,0 0 17,0 0-1,0 0 0,0 0 0,0 0-16,0 0-19,0 0 4,0 0 1,0 0 22,0 0 5,0 0 1,0 0 0,0 0-14,0 0 0,0 0 0,0 0 0,0 0 0,0 0 0,0 0 0,0 0 0,0 0 0,0 0 0,-6 15 0,6-15 0,-5 10 0,-6-6 0,0 1 0,6 0 0,5-5 0,-11 5 0,0 0 0,5-5 0,-5 0 0,0 5 0,0-5 0,0 0 0,11 0 0,-5-5 9,-12 5-9,6-5 8,6 0-8,-6 5 8,0-5-8,-6 0 8,12 1-8,-6-1 10,-5 0-10,10 0 10,-10 0-10,10 0 0,-5 0 0,0 0 8,0 1-8,0-1 0,6 0 0,5 5 0,-11 0 0,0-5 0,0 0 0,11 5 0,-11 0 0,11 0 0,-6-5 0,6 5 0,-11-5 0,11 5 0,0 0 0,-10-5 0,4-4 0,6 9 0,0 0 0,-11 0 0,11 0 0,0 0 0,0 0 0,0 0 0,-5-5 0,5 5 0,0 0 0,0 0 0,0 0 0,0 0 0,-11-5 0,11 5 0,0 0 0,0 0 0,0 0 0,0 0 0,0 0 0,0 0 0,0 0 0,0 0 0,0 0 0,0 0 0,0 0 0,0 0 0,0 0 0,0 0 0,5-10 0,-5 10 0,0 0 0,11-10 0,-5 1 0,5 4 0,-1 0 0,1 0 0,-5-5 0,5 5 0,0 1 0,-11 4 0,5-5 0,12 0 0,-6 0-12,0 0 3,-11 5 0,16-5 0,-5 0-157,6 0-31</inkml:trace>
        </inkml:traceGroup>
        <inkml:traceGroup>
          <inkml:annotationXML>
            <emma:emma xmlns:emma="http://www.w3.org/2003/04/emma" version="1.0">
              <emma:interpretation id="{D8498753-A2AC-4156-8E5D-24825D065539}" emma:medium="tactile" emma:mode="ink">
                <msink:context xmlns:msink="http://schemas.microsoft.com/ink/2010/main" type="inkWord" rotatedBoundingBox="18752,12246 19692,11481 19833,11653 18892,12419"/>
              </emma:interpretation>
              <emma:one-of disjunction-type="recognition" id="oneOf4">
                <emma:interpretation id="interp20" emma:lang="en-AU" emma:confidence="0">
                  <emma:literal>{</emma:literal>
                </emma:interpretation>
                <emma:interpretation id="interp21" emma:lang="en-AU" emma:confidence="0">
                  <emma:literal>_</emma:literal>
                </emma:interpretation>
                <emma:interpretation id="interp22" emma:lang="en-AU" emma:confidence="0">
                  <emma:literal>-</emma:literal>
                </emma:interpretation>
                <emma:interpretation id="interp23" emma:lang="en-AU" emma:confidence="0">
                  <emma:literal>5</emma:literal>
                </emma:interpretation>
                <emma:interpretation id="interp24" emma:lang="en-AU" emma:confidence="0">
                  <emma:literal>s</emma:literal>
                </emma:interpretation>
              </emma:one-of>
            </emma:emma>
          </inkml:annotationXML>
          <inkml:trace contextRef="#ctx0" brushRef="#br0" timeOffset="16537.4773">3658-375 691,'0'0'61,"0"0"-49,0 0-12,0 0 0,0-5 182,0 5 34,-5-10 6,5 10 2,-6-4-73,6 4-15,-5-10-2,5 10-1,0 0-65,0 0-12,0-10-4,0 10 0,0 0-18,0 0-4,0 0-1,0 0 0,0 0-19,0 0-10,-11 10 10,5 0-10,1-6 0,-1 11 0,1-5 0,-1 4 0,1 1-16,-1-5-8,6 4-3,0 1 0,0 0 27,-5-6 11,5-9-1,0 0 0,0 15-18,0-15-4,0 0-1,0 0 0,0 0 3,0 10 1,0-10 0,0 0 0,0 0 0,0 0 0,0 0 0,0 0 0,0 0 9,0 0 0,0 0 0,0 0 0,0 0 0,11-5 0,-6 0 0,6-10 0,-5 6 0,5-1 0,-6-5 0,-5 6 8,6-6 0,5 0 0,-6 6 0,1-6 0,-1 0 9,1 6 3,-6 9 0,0-10 0,5 0 0,-5 10 1,6-15 0,-6 15 0,0 0-5,0 0-2,0 0 0,0 0 0,0 0 2,0 0 0,0 0 0,0 0 0,0 0-16,0 0 9,0 0-9,0 0 8,-6 20 0,1-5 0,-1-1 0,1 1 0,-6 4-8,5-4 0,1 4 0,-6 1 0,5-5-14,-5-1 2,0 1 0,0-1 0,0 6 3,1-5 1,-1-1 0,-6 6 0,6-6 8,0 1-12,0 0 12,0-1-12,-5 1 12,5-1-8,0 1 8,0 0-8,0-6 8,0 1-8,0 0 8,0 5-8,0-6 8,0 1 0,0 5 0,-5-6-8,5-4 8,-6 5 0,1 0 0,5 0-8,-6-6 8,1 6 0,-1-5 0,1 5 0,0 4 0,-6 1 0,-6-10 0,12 10 0,-6-1 0,5 1 8,-10-1-8,0 1 0,5 0 0,5 4 0,-5-4 0,0-1 0,6 1 8,-6 0-8,5-6 8,1 6-8,-1-10 16,1 5-2,0-1 0,-1-4 0,1 0-4,5-5-1,-6 0 0,6 0 0,0-5-9,0 5 0,6-5 0,5 5 0,0 0 0,-6-9 0,-5-1 0,11 10 0,0-10 0,0 10 0,0-10 0,0 10 0,-5-9 0,5-1 0,0 10-10,5-10 10,-5-4-75,6 4-9,-1 0-1,6 0-896</inkml:trace>
        </inkml:traceGroup>
      </inkml:traceGroup>
    </inkml:traceGroup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3-07T07:55:14.895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13B1F467-3707-412D-871E-CAEA249ECFA5}" emma:medium="tactile" emma:mode="ink">
          <msink:context xmlns:msink="http://schemas.microsoft.com/ink/2010/main" type="writingRegion" rotatedBoundingBox="29553,12271 30245,12271 30245,12684 29553,12684"/>
        </emma:interpretation>
      </emma:emma>
    </inkml:annotationXML>
    <inkml:traceGroup>
      <inkml:annotationXML>
        <emma:emma xmlns:emma="http://www.w3.org/2003/04/emma" version="1.0">
          <emma:interpretation id="{C09028F7-B082-45B1-B5C8-A33AB3BCC0D4}" emma:medium="tactile" emma:mode="ink">
            <msink:context xmlns:msink="http://schemas.microsoft.com/ink/2010/main" type="paragraph" rotatedBoundingBox="29553,12271 30245,12271 30245,12684 29553,1268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638F922-E92A-4494-BF5A-890BC84A45D9}" emma:medium="tactile" emma:mode="ink">
              <msink:context xmlns:msink="http://schemas.microsoft.com/ink/2010/main" type="line" rotatedBoundingBox="29553,12271 30245,12271 30245,12684 29553,12684"/>
            </emma:interpretation>
          </emma:emma>
        </inkml:annotationXML>
        <inkml:traceGroup>
          <inkml:annotationXML>
            <emma:emma xmlns:emma="http://www.w3.org/2003/04/emma" version="1.0">
              <emma:interpretation id="{63587CFF-7573-4658-8483-00B07FCA8B5B}" emma:medium="tactile" emma:mode="ink">
                <msink:context xmlns:msink="http://schemas.microsoft.com/ink/2010/main" type="inkWord" rotatedBoundingBox="29553,12271 30245,12271 30245,12684 29553,12684"/>
              </emma:interpretation>
              <emma:one-of disjunction-type="recognition" id="oneOf0">
                <emma:interpretation id="interp0" emma:lang="en-AU" emma:confidence="0">
                  <emma:literal>B</emma:literal>
                </emma:interpretation>
                <emma:interpretation id="interp1" emma:lang="en-AU" emma:confidence="0">
                  <emma:literal>3</emma:literal>
                </emma:interpretation>
                <emma:interpretation id="interp2" emma:lang="en-AU" emma:confidence="0">
                  <emma:literal>b</emma:literal>
                </emma:interpretation>
                <emma:interpretation id="interp3" emma:lang="en-AU" emma:confidence="0">
                  <emma:literal>}</emma:literal>
                </emma:interpretation>
                <emma:interpretation id="interp4" emma:lang="en-AU" emma:confidence="0">
                  <emma:literal>z</emma:literal>
                </emma:interpretation>
              </emma:one-of>
            </emma:emma>
          </inkml:annotationXML>
          <inkml:trace contextRef="#ctx0" brushRef="#br0">5099 417 172,'0'0'16,"0"0"-16,0 0 0,0-8 0,-4-4 150,4 3 27,-5 1 6,5-4 1,-5 4-75,1 0-14,-1 0-3,5 8-1,-4-8-5,-1 0-1,5 8 0,0 0 0,-4-4-4,4 4-1,-9-4 0,9 4 0,0 0-16,-9 0-4,9 0-1,-5 0 0,5 0-31,0 0-7,-5 8-1,1 0 0,-1 4-20,5 0 0,0-4 0,0 8 0,0-3 0,0 3 0,0 0 0,0-4 0,0 4 0,0 0 0,5 1 0,-5-1 0,0-4 0,0 0 0,0 0 0,0 0-8,0-12 8,0 13-10,0-5 10,0-8-10,0 0 10,0 0 0,0 0 0,0 0-8,0 0 8,0 0-8,0 0 8,0 0-8,0-8-2,-5-1 0,5 1 0,0-4 0,0 0 10,-4 0-13,4-4 5,0 4 8,4-1-9,1 1 9,-1 0 0,1 0 0,0 0-8,-1 0 8,1 4 0,4-4 0,-5 3 0,5 1 0,0 0 0,1 0 0,3 0 0,1 4 0,0-4 0,-1 0 0,5 4 0,1-4 11,-1 4-3,0 0-8,5 0 23,-5 4-3,0-5 0,-4 5 0,4 0-20,-4 5 8,-1-1-8,1 0 0,-14-4 12,5 8-3,-5-8 0,0 12 0,0 0-30,-5 0-7,1 4 0,-6-4-1,-3 1-12,-5 3-3,4-4 0,0 0 0,-4 0 4,4 0 1,1 1 0,-5-1 0,4-4 19,5 4 4,0-4 1,0 4 0,9-12-13,-10 8-2,6 0-1,4-8 0,-5 8 11,5-8 1,0 0 1,0 0 0,-9 13 18,9-13 0,0 0 0,0 0 0,0 0 0,0 0 9,0 0-1,14 8 0,-5-4 6,-9-4 1,9 4 0,0 0 0,5 0 9,0 0 1,-1 0 1,-4 0 0,5 0 5,-5-4 1,0 4 0,5 4 0,-5-4-5,-9-4-1,4 8 0,6 0 0,-1 0 2,-9-8 1,0 0 0,4 13 0,1-5-2,-5-8-1,0 0 0,0 0 0,0 12 3,0-12 1,-5 8 0,-4 0 0,0-4 14,-5 0 4,-4 0 0,0-4 0,-5 0 4,0 0 2,-4 0 0,-5 0 0,0 0-11,0 0-3,-4 4 0,-5-4 0,0 4-16,0-4-3,0 0-1,5 0 0,-1-4-20,5 4 8,5-4-8,0 0 0,4 0-17,0 0-8,10-4-2,13-4-757,9-4-152</inkml:trace>
        </inkml:traceGroup>
      </inkml:traceGroup>
    </inkml:traceGroup>
  </inkml:traceGroup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3-07T08:30:30.155"/>
    </inkml:context>
    <inkml:brush xml:id="br0">
      <inkml:brushProperty name="width" value="0.13333" units="cm"/>
      <inkml:brushProperty name="height" value="0.13333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77230599-5E9E-441C-AC93-E55AEC0CFBAA}" emma:medium="tactile" emma:mode="ink">
          <msink:context xmlns:msink="http://schemas.microsoft.com/ink/2010/main" type="writingRegion" rotatedBoundingBox="18298,9534 20387,11663 16194,15777 14106,13648"/>
        </emma:interpretation>
      </emma:emma>
    </inkml:annotationXML>
    <inkml:traceGroup>
      <inkml:annotationXML>
        <emma:emma xmlns:emma="http://www.w3.org/2003/04/emma" version="1.0">
          <emma:interpretation id="{DB0D9F25-AEC6-4B8C-A808-A4A00EF74FC6}" emma:medium="tactile" emma:mode="ink">
            <msink:context xmlns:msink="http://schemas.microsoft.com/ink/2010/main" type="paragraph" rotatedBoundingBox="18842,10195 20050,11258 19526,11854 18318,1079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5157184-8EDF-4CAD-9568-3F35C4D7E76D}" emma:medium="tactile" emma:mode="ink">
              <msink:context xmlns:msink="http://schemas.microsoft.com/ink/2010/main" type="line" rotatedBoundingBox="18842,10195 20050,11258 19526,11854 18318,10791"/>
            </emma:interpretation>
          </emma:emma>
        </inkml:annotationXML>
        <inkml:traceGroup>
          <inkml:annotationXML>
            <emma:emma xmlns:emma="http://www.w3.org/2003/04/emma" version="1.0">
              <emma:interpretation id="{65213072-D004-48B6-90F4-0D84A6007B89}" emma:medium="tactile" emma:mode="ink">
                <msink:context xmlns:msink="http://schemas.microsoft.com/ink/2010/main" type="inkWord" rotatedBoundingBox="18501,10539 19617,10851 19523,11187 18407,10875"/>
              </emma:interpretation>
              <emma:one-of disjunction-type="recognition" id="oneOf0">
                <emma:interpretation id="interp0" emma:lang="en-AU" emma:confidence="0">
                  <emma:literal>poor</emma:literal>
                </emma:interpretation>
                <emma:interpretation id="interp1" emma:lang="en-AU" emma:confidence="0">
                  <emma:literal>prior</emma:literal>
                </emma:interpretation>
                <emma:interpretation id="interp2" emma:lang="en-AU" emma:confidence="0">
                  <emma:literal>port</emma:literal>
                </emma:interpretation>
                <emma:interpretation id="interp3" emma:lang="en-AU" emma:confidence="0">
                  <emma:literal>pot</emma:literal>
                </emma:interpretation>
                <emma:interpretation id="interp4" emma:lang="en-AU" emma:confidence="0">
                  <emma:literal>pork</emma:literal>
                </emma:interpretation>
              </emma:one-of>
            </emma:emma>
          </inkml:annotationXML>
          <inkml:trace contextRef="#ctx0" brushRef="#br0">2600-1057 1123,'0'0'49,"0"0"11,0 0-48,0 0-12,0 0 0,0 0 0,0-10 90,0 10 15,0 0 3,0 0 1,-6-10-35,6 5-7,0 5-2,0-10 0,0-9-13,0 19-2,0 0-1,0 0 0,0-10-1,-5 0 0,5 10 0,0 0 0,0 0-10,0 0-2,-11 0-1,0-4 0,0-1-8,0 0-2,0 5 0,0 0 0,0 5-12,-5 0-2,5-1-1,0 1 0,-6 0-10,6 0 8,0 0-8,-5 5 8,5-1-8,0-4 12,5-5-12,-5 0 12,11 0-12,0 0 0,-10 5 0,10-5 0,0 0 0,0 0 0,0 0 0,0 0 0,0 0 0,0 0 0,0 0-9,0 0 9,0 0 0,16-5 0,-5 5 0,5-5 9,-5 1-1,6-1 0,-6 5 0,5 0 0,1-5 4,-1 0 0,1-5 0,5 5 0,-6 0 1,6 1 1,-6-6 0,1 5 0,5-5-5,-6 10-1,1-10 0,-1 6 0,1-1-8,-6 0 0,-1-5 0,7 5 8,-1-5-8,-16 10 0,0 0 9,0 0-9,11 5 0,-11-5 8,0 0-8,0 0 0,6 10 0,-6-10 0,0 0 0,5 10 0,-10 4 0,5-4 0,0-10 0,-6 10-8,-5 5-4,6-6-1,-6-4 0,5 0 0,-5 0 13,1 0-9,-1 0 9,0-5-8,0 0 8,0 0 0,0-10 0,0 0 0,-6 0 0,1-4 0,5-1 0,-6 5 0,6 6 0,-5-11 0,0-5 0,5-4 0,-6 9 0,1 1 0,5-1 8,0 5-8,0 1 8,0-1-8,5 0 8,1 5-8,-1-4 9,6 9-9,0 0 12,0-10-12,0 0 11,6 5-11,-6 5 10,5-10-10,1 1 9,5 4-9,-6 0 8,6 0-8,0 0 0,0 5 8,6 5-8,-6-5 0,10 0 0,-4 0 8,-6 5-8,5 0 0,1 0 0,-1 0 8,1-1-8,5 1 0,-6 0 0,-5 5 8,6-5-8,-1 5 0,-5-6 0,5 1 0,-5 0 0,0 0 0,0 0 0,-11-5 8,11 10-8,0-1 0,0 6 0,0-5 0,0 4 8,-5-4-8,-6 5 0,0-15 0,0 0 0,0 0 0,5 14-11,-5-4 11,0-10-8,-5 10 8,5 0 0,-6-5 0,1-1 0,5-4 0,0 0 0,-11 5-8,0-5 8,0 0 0,5 5 0,-5-5-8,0-5 8,0 0 0,0 1 0,0-1 0,-5-5 0,5 0 0,0 5 0,0-4 0,0-11 0,0 5 0,0 6 0,6 4 0,-6 0 0,11 5 0,0-10 0,0 10 0,0 0 0,0 0 0,0 0 0,0 0 0,0 0 0,0 0 0,0 0 0,0 0 0,0 0 0,5 10 0,6 0 0,-5-1-8,5-4 8,0 5 0,0-10 0,5 5 0,-5 0 0,5 5 0,-5-6 0,6 6 8,-6 0-8,5 0 8,-5-5-8,6 9 8,-1-4-8,-5 0 8,6-5-8,-12-5 9,11 9-9,-16-9 10,11 0-10,0 5 0,0 0 0,-11-5 8,0 0-8,0 0 0,0 0 0,0 0 8,0 0-8,0 0 0,0 0 0,0 0 8,0 0-8,0 0 0,0 0 9,0 0-9,0 0 9,0 0-9,0 0 12,0 0-12,0 0 8,0 0-8,0 0 0,0 0 0,0 15 0,-5-6 0,5-9-12,-11 5 3,5-5 9,-5 0 0,1 0 0,4 5 0,-5 0 0,0-5 0,6 5 0,-6-10 0,0 0 0,5 0 8,-5 5-8,11 0 11,-11 0-11,11 0 0,-11 0 0,11 0 0,0 0 0,0 0 0,-11 0 0,11 0 0,0 0 0,0 0 0,-11 5 0,11-5 0,0 0 0,0 0 0,0 0 0,0 0 0,0 0 0,0 0 0,0 0 0,0 0 0,0 0 0,0 0 0,0 0 0,0 0 0,0 0 0,0 0 0,0 0-12,11 5 12,-11-5 13,17 0 11,-17 0 1,11 0 1,0 0-7,0 0-2,0 0 0,-11 0 0,0 0-1,11 0-1,0-5 0,0 0 0,0-4-4,-1 4-1,7 5 0,-6 0 0,-6-10-10,-5 10 0,0 0 0,0 0-11,11-5 11,0 0 0,-11 5 0,0 0 0,0 0 0,0 0 0,0 0 0,11 10 0,6-5 0,-17-5 0,0 0 0,0 0 0,11 10 0,-11-10 12,0 0-2,11 9-1,-11-9-9,5 15 0,6-5 0,-11-10 0,0 0 0,0 0-9,6 14 9,-6-14 0,0 0-9,0 0 9,0 0 0,0 15-9,0-15 0,0 10 0,-11-1 0,0 1 0,11-10 9,-6 10-10,-5-10 10,11 0-10,0 0 10,0 0 0,-11 5 0,-5-5 0,10-5 0,-10 0 0,5 5 0,0 0 0,0-5 0,0 5 17,6 0-2,5 0-1,-11 0-22,11 0-5,-11-5-1,11 5 0,-6-5 14,6 5 0,0 0 0,0 0 0,0 0 0,0 0 0,0 0 0,0 0 0,-11-9 0,11 9 0,0 0 0,0 0 0,0 0 0,0 0 0,0 0 0,11 5 0,-11-5 11,11 4 1,-11-4 1,0 0 0,11 5-13,-11-5-12,0 0 3,11 5 0,5-5 9,-5 0 0,-11 0 0,11 0-8,-11 0 8,11 5 8,-11-5-8,11 0 11,-11 0-11,0 0 0,17-5 0,-6 5 8,0 0-8,0 0 0,0-5 9,0 0-9,0 5 8,-11 0-8,5-9 8,-5 9-8,11-5 0,-11 5 0,0-15-12,11 10 4,-5-4-162,-6 9-32,0 0-6,0 0-2</inkml:trace>
          <inkml:trace contextRef="#ctx0" brushRef="#br0" timeOffset="5141.1964">3066-1018 1036,'-16'-5'46,"10"5"10,1-5-45,5 0-11,-11 0 0,5 0 0,1 0 53,-6 0 9,5 5 2,-5-9 0,6 9 51,-6-5 10,5 5 3,6 0 0,0 0-103,0 0-25,0 0 0,0 0 0,-11 0 48,6 5 4,-6 0 0,0-1 1,5-4-25,6 0-6,0 0-1,0 0 0,-11 10-9,6 0-3,-1-5 0,6-5 0,0 0-1,-11 10-8,6-1 12,0-4-4,5-5 3,0 0 0,0 0 0,0 0 0,-6 10 1,6-10 1,0 0 0,0 0 0,0 0 1,0 15 0,0-15 0,0 0 0,11 9 2,-11-9 0,0 0 0,5 5 0,-5-5-3,11 10 0,0-5 0,0 5 0,-11-10 3,0 0 0,0 0 0,11 4 0,0 1 3,0-5 1,0-5 0,6 5 0,-6 0 1,0-4 1,-11 4 0,16-5 0,-5 0-7,-11 5-2,11-5 0,-11 5 0,0 0-4,0 0-1,0 0 0,0 0 0,11 0-8,-11 0 0,0 0 0,6-5 0,-6 5 0,0 0 8,0 0-8,0 0 0,0 0 0,0 0 0,0 0 0,0 0 0,0 0 0,0 0 0,0 0-8,0 0 8,0 0-12,0 0 3,0 0 0,0 0 0,-6 0 1,-5 0 0,6 5 0,-6-5 0,0 0-14,11 0-2,0 0-1,-6 0 0,-5 0 35,11 0 7,0 0 2,0 0 0,0 0-19,0 0 0,0 0 0,0 0 0,0 0-16,0 0-1,0 0 0,0 0 0,0 0 17,0 0 17,0 0-3,0 0-1,0 0-13,17 0-18,-12 0 4,12-5 1,-12 0 13,12 0 0,-17 5 0,10 0 0,7-5 20,-6 1 8,5 4 0,1-5 1,-1 0-17,1 5-4,-6-5-8,0 5 12,5-5-4,1 0-8,-1 0 11,-5 0-11,5 1 10,1-1-10,-1 0 8,-5 5-8,0-10 0,0 5 0,0 5 0,0 0 0,-5 0 0,-6 0 0,11-5 0,-11 5 0,0 0 0,0 0 8,5 0-8,6 0 0,0 0 0,-11 0 0,0 0 0,0 0 0,11 0 0,-6 0 0,-5 0 0,11 0 0,-11 0 0,11-5 8,-5 5-8,5 0 0,-11 0 0,5-4 0,6-1 0,-11 5 0,6-5 0,-6 5 0,0 0 8,11-5-8,-11 5 0,0 0 0,0 0 0,0 0 0,5-5 0,-5 5 0,0 0 0,0 0 0,11-5-12,-11 5 12,0 0-12,11-5 12,-11 5-41,0 0-1,0 0 0,11 0 0,-11 0 20,11-5 4,-11 5 1,11 0 0,-11 0-60,0 0-12,0 0-3,11 5-551,0-5-110</inkml:trace>
        </inkml:traceGroup>
        <inkml:traceGroup>
          <inkml:annotationXML>
            <emma:emma xmlns:emma="http://www.w3.org/2003/04/emma" version="1.0">
              <emma:interpretation id="{744E5198-20BE-4118-B1A1-7F5B1050DB01}" emma:medium="tactile" emma:mode="ink">
                <msink:context xmlns:msink="http://schemas.microsoft.com/ink/2010/main" type="inkWord" rotatedBoundingBox="19490,11180 19814,11556 19563,11772 19239,11396"/>
              </emma:interpretation>
              <emma:one-of disjunction-type="recognition" id="oneOf1">
                <emma:interpretation id="interp5" emma:lang="en-AU" emma:confidence="0">
                  <emma:literal>open</emma:literal>
                </emma:interpretation>
                <emma:interpretation id="interp6" emma:lang="en-AU" emma:confidence="0">
                  <emma:literal>r</emma:literal>
                </emma:interpretation>
                <emma:interpretation id="interp7" emma:lang="en-AU" emma:confidence="0">
                  <emma:literal>to</emma:literal>
                </emma:interpretation>
                <emma:interpretation id="interp8" emma:lang="en-AU" emma:confidence="0">
                  <emma:literal>poor</emma:literal>
                </emma:interpretation>
                <emma:interpretation id="interp9" emma:lang="en-AU" emma:confidence="0">
                  <emma:literal>per</emma:literal>
                </emma:interpretation>
              </emma:one-of>
            </emma:emma>
          </inkml:annotationXML>
          <inkml:trace contextRef="#ctx0" brushRef="#br0" timeOffset="3972.2162">3631-468 806,'0'0'36,"0"10"7,0-10-35,0 0-8,0 0 0,0 0 0,0 0 84,0 0 14,-6 10 3,6-10 1,-5 10-30,-1-5-7,-5 4-1,6 6 0,-1-5-30,1 4-6,-1 6-2,-4-1 0,-1-4 33,0 4 6,5-4 2,1 5 0,-6-1-35,5-4-6,1-1-2,-1 1 0,6-5-16,0-1-8,0-9 0,0 0 8,0 0-8,0 0 0,0 0 0,0 0 0,0 0-29,0 0 1,0 0 1,0 0 0,0 0 27,0 0 16,0 0-3,6-4 0,5-6-13,-6 5 0,1-10 0,-1 6 0,6-6 0,-5 5 17,-1-4-1,6-1-1,-6 0 6,1 6 2,-1-6 0,1 0 0,-1 1-6,1-1-1,-1 0 0,1 6 0,-6-1 19,5 0 3,1 0 1,-6 1 0,5-1-15,-5 10-4,0 0 0,0 0 0,6-5-9,-6 5-3,0 0 0,0 0 0,0 0 0,0 0-8,0 0 12,0 0-4,0 0-8,0 0-14,0 0 3,-6 10 1,6 4 10,-5 1 14,-1-5-3,1 4-1,-1 1-10,1 0 0,-1-1-10,1 1 10,-1-5-18,1 4 2,5-14 1,-6 10 0,6 5-1,-5-6-1,5-9 0,0 0 0,0 10 1,0-10 0,0 0 0,0 0 0,0 0 0,0 0 0,0 0 0,0 0 0,0 0 16,0 0-10,0 0 10,0 0-8,0 0 8,0 0 0,0 0 0,0 0 0,0 0 0,5-10 0,6 1 0,-11 9 0,0 0 0,6-5 0,-1-5 0,-5 10 0,0 0 8,6-10-8,-6 10 10,5-14-10,-5 14 9,0 0-9,0 0 8,0 0-8,6-10 0,-6 10 8,0 0-8,0 0 0,0 0 9,0 0-9,0 0 10,0 0-10,0 0 0,0 0 0,0 0 0,0 0 0,-6 10-9,1 4-8,5-14-2,-6 10 0,1 0 38,5 0 7,-11-1 2,11-9 0,0 0-28,-6 10 0,1 0 0,5-10 0,0 0-17,-5 10-9,-1-1-2,6-9 0,0 0 44,0 0 8,0 0 1,0 0 1,0 0-26,0 0 0,0 0 0,0 0 0,0 0 0,0 0 0,0 0-9,0 0 9,6-5 0,-1-9 0,0 4 0,1 0 0,-1-4-20,1 4-1,-1-5 0,1 1 0,-1 4 41,1-5 8,-1 1 1,1-1 1,-6 5-15,5-4-3,1 4-1,-1-5 0,1 6 4,-6-6 1,0 0 0,5 6 0,6-1-1,-11 5 0,6-5 0,-6 10 0,0-10-3,0 10 0,0 0 0,0 0 0,0 0-4,0 0 0,0 0-8,0 0 12,0 0 20,0 0 4,0 0 1,0 0 0,-11 15-56,5 0-11,-5-1-2,6 1-1,-6 0 23,5-1 10,-5 1-8,0-1 8,6 1-16,-6-5 3,5 0 0,1-1 0,5-9 13,-11 10-12,11-10 12,0 0-12,-11 5 12,6-5-11,-6 5 11,11-5-10,0 0 10,-11 0 0,5 0 0,-5 0 0,0-5 0,11 5 0,-11-5 0,6 0 0,-6-5 12,5 6-3,-5-6 0,6 0 0,-1 0-1,1 5 0,-1-9 0,1 9 0,-1-10 0,1 6-8,-1-1 12,1 0-4,0 0-8,-1 1 12,1-1-12,-1 0 12,1 0 13,-1 1 3,1 4 1,-1-5 0,1 0-29,-1 5-15,-5-4 2,6-1 0,-6 5 23,0 0 5,5-5 1,-5 5 0,6 1-2,-1-1 0,1 0 0,5 5 0,-11-5-6,11 5-8,-6-5 11,6 5-11,-5-5 8,5 5-8,0 0 0,0 0 0,0 0 0,0 0 0,0 0 0,0 0 0,0 0 0,0 0 0,0 0 0,0 0 0,0 0 0,0 0 0,0 0 0,0 0 0,0 0 0,0 0-9,0 0 9,0 0 0,0 0 0,5 10 0,-5-10 0,6 10 0,-6-10 0,11 9 0,-6 1 0,6-5 8,-11-5-8,11 5 8,0-5-8,0 5 8,0-5 0,6 0 1,-12 0 0,12 0 0,-6 0 1,-6 0 0,-5 0 0,16 0 0,-5 0-1,0 0 0,-11 0 0,11 0 0,0-10-9,0 10 8,-5-5-8,-6 5 8,11-10-8,-6 10 0,6-4 0,-11 4 8,0 0-8,6-5 0,5-5 0,-11 10 8,0 0-8,0 0 0,0 0 9,0 0-9,0 0 0,0 0 8,0 0-8,0 0 0,0 0 8,0 0-8,0 0 8,0 0-8,0 0 0,0 0 8,0 0-8,-11 0 0,0 0 0,0 0 0,0 0 0,11 0 0,-11-5 0,0 10-8,0 0 8,0 0-8,5-5 8,-5 5-10,1-1 10,-1-4-10,0 0 10,5 0 0,-5 0 0,0-4-8,0-1 8,0 0 0,0-5 0,6 10-8,-6-5 8,11 5 0,-6 0 0,6 0 0,-11-10 0,11 10 0,0 0 0,0 0 0,-5-4 0,5 4 0,0 0 0,0 0 0,0 0 0,0 0 0,0 0 8,0 0-8,0 0 0,0 0 0,0-10 0,0 10 8,0 0-8,0 0 8,5-5-8,6 0 8,0-5 0,-11 10 1,11 0 0,0 0 0,0-9-1,-11 9-8,11 0 12,-11 0-4,6-5-8,5 5 12,-11 0-12,11 0 12,-11 0-12,0 0 0,11 0 0,-11 0 0,16 0 0,-16 0 0,0 0 0,0 0 0,0 0 0,0 0 8,11 5-8,-11-5 0,0 0 0,0 0 0,0 0 0,0 0 0,0 0 0,0 0 8,0 0-8,0 0 0,0 0 0,0 0 0,0 0 0,0 0 0,0 0 0,-6 9 0,1 1 0,5-10 0,-11 10 0,6-5 0,5-5 0,0 0 0,0 0 0,0 0 0,0 0-8,-6 9 8,6-9 0,0 0 0,0 0 0,0 0 0,-11-4 0,11 4 0,0 0 0,0 0 0,0 0 0,0 0 0,0 0-9,0 0 9,0 0 0,0 0 0,0 0-8,0 0 8,0 0 0,0 0 0,0 0 0,0 0 0,0 0 0,0 0 0,0 0 0,0 0 0,11-5 0,-11 5 0,11-5 0,-11 5 0,11 0 0,0 0 0,0 0 8,0 0-8,-11 0-18,11 0-6,0 5-2,0-5 0,0 5 42,-11-5 8,11 0 1,-11 0 1,11 4-26,0 1 0,0 0 0,-11-5 0,0 0 0,0 0 0,11 5 0,0 5 0,-11-10 0,5 14 0,1 1 8,-1-5-8,-5-10 0,0 19 0,0-4 0,0 4 0,0-4-12,0 5 0,-5-6-1,5 6 0,-6-1-1,6-4 0,0 4 0,-5 6 0,5-11 1,0 6 0,0-6 0,0 1 0,0-15 1,0 0 0,0 5 0,0 5 0,0-10 12,0 0 0,0 0-10,0 0 10,0 0 0,0 0 0,0 0-9,0 0 9,0 0 0,0 0 0,11-10 0,-6 0 0,6-4 0,-11 14 11,5-15-11,1 0 10,-1 6 2,-5-6 0,6 5 0,-1-4 0,-5-1 0,11 0 0,-5 1 0,-1-1 0,1 5 0,-6-4 1,5 4 0,1 0 0,-1 0-3,1 1-1,-6 9 0,0-10 0,0 10-9,5-5 0,-5 5 0,0 0 8,0 0-8,0 0 0,0 0 0,0 0 8,0 0-27,0 0-5,0 0-2,6 10 0,-6 4 42,0 1 8,0 0 1,0-1 1,-6 1-26,6 0 0,0-1 0,-5 6 0,5-1-20,-6-4-4,6-1 0,0-4 0,0 5 24,0-15 0,0 0 12,6 10-4,-6-10-8,0 0-9,0 0 9,0 0-13,0 0 13,0 0 0,0 0 0,0 0 0,0 0 0,0 0 0,0 0 0,11-5 0,-11 5 0,11-10 0,0 0 0,-6 0 0,1 1-82,5-6-14,-6 0-2,1-4-981</inkml:trace>
        </inkml:traceGroup>
      </inkml:traceGroup>
    </inkml:traceGroup>
    <inkml:traceGroup>
      <inkml:annotationXML>
        <emma:emma xmlns:emma="http://www.w3.org/2003/04/emma" version="1.0">
          <emma:interpretation id="{66F3CB51-722D-45E8-B7BB-310E313A9195}" emma:medium="tactile" emma:mode="ink">
            <msink:context xmlns:msink="http://schemas.microsoft.com/ink/2010/main" type="paragraph" rotatedBoundingBox="17466,11049 19106,12719 18770,13049 17130,1137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AB3107C-8D56-4338-B35C-9F3C38D4C965}" emma:medium="tactile" emma:mode="ink">
              <msink:context xmlns:msink="http://schemas.microsoft.com/ink/2010/main" type="line" rotatedBoundingBox="17466,11049 19106,12719 18770,13049 17130,11378"/>
            </emma:interpretation>
          </emma:emma>
        </inkml:annotationXML>
        <inkml:traceGroup>
          <inkml:annotationXML>
            <emma:emma xmlns:emma="http://www.w3.org/2003/04/emma" version="1.0">
              <emma:interpretation id="{3D338BB1-FE04-42AF-9EC0-5DFE195B2BA9}" emma:medium="tactile" emma:mode="ink">
                <msink:context xmlns:msink="http://schemas.microsoft.com/ink/2010/main" type="inkWord" rotatedBoundingBox="17466,11049 17610,11195 17392,11408 17249,11262"/>
              </emma:interpretation>
              <emma:one-of disjunction-type="recognition" id="oneOf2">
                <emma:interpretation id="interp10" emma:lang="en-AU" emma:confidence="0">
                  <emma:literal>of</emma:literal>
                </emma:interpretation>
                <emma:interpretation id="interp11" emma:lang="en-AU" emma:confidence="0">
                  <emma:literal>or</emma:literal>
                </emma:interpretation>
                <emma:interpretation id="interp12" emma:lang="en-AU" emma:confidence="0">
                  <emma:literal>o</emma:literal>
                </emma:interpretation>
                <emma:interpretation id="interp13" emma:lang="en-AU" emma:confidence="0">
                  <emma:literal>q</emma:literal>
                </emma:interpretation>
                <emma:interpretation id="interp14" emma:lang="en-AU" emma:confidence="0">
                  <emma:literal>N</emma:literal>
                </emma:interpretation>
              </emma:one-of>
            </emma:emma>
          </inkml:annotationXML>
          <inkml:trace contextRef="#ctx0" brushRef="#br0" timeOffset="-2027.5747">1388-750 950,'0'0'42,"0"0"9,0 0-41,0 0-10,0 5 0,0-5 0,0 0 75,0 0 13,0 0 2,0 0 1,0 0-10,0 0-1,0 0-1,0 0 0,0 0-27,0 0-4,0 0-2,0 0 0,0 0-15,0 0-3,-11 0-1,11 0 0,0 0-6,-6 4-1,-5-4 0,0 0 0,6 0-9,5 0-3,0 0 0,0 0 0,0 0 0,0 0 0,0 0 0,0 0 0,-11 0 3,11 0 0,0 0 0,-11-4 0,0-1-2,0 0 0,0 5 0,11 0 0,0 0-22,0 0-5,-11 0-1,11 0 0,0 0 36,0 0 7,-11 5 2,11-5 0,-11 0-42,11 0-8,0 0-1,0 0-1,0 0 26,0 0 0,0 0 0,0 0 0,0 0 16,0 0 8,0 0 1,0 0 1,0 0-26,0 0 8,11 9-8,-11-9 0,0 0 8,11 5-8,0 5 8,0-10-8,-11 0 12,0 0-2,0 0-1,0 0 0,0 0-1,11 0-8,-11 0 12,11 0-4,-11 0 1,11 0 0,-11 0 0,0 0 0,11 5-9,-11-5 12,11 5-12,-11-5 12,11 0-12,-11 0 8,0 0-8,0 0 8,0 0-8,0 0 0,0 0 0,0 0 8,0 0 1,0 0 0,0 0 0,0 0 0,0 0-1,0 0 0,0 0 0,0 0 0,0 0-8,0 0 10,0 0-10,0 0 10,0 0-10,0 0 0,0 0 0,0 0 0,-6 0 0,-5-5 0,6 5 0,-6-5 8,11 5-8,0 0 0,0 0 0,0 0 8,0 0-8,0 0 0,0 0 0,0 0 8,0 0-32,0 0-8,0 0 0,0 0-1,-11 0 53,11 0 10,-5 5 2,5-5 1,-11 0-25,11 0-8,0 0 0,0 0 0,-11 0 8,11 0-8,0 0 0,0 0 0,-11 0 0,11 0 0,0 0 0,-6 5 0,-5-5 8,11 0-8,0 0 0,0 0 0,0 0 27,-11 5-2,0 0 0,11-5 0,0 0-33,0 0-8,0 0 0,-5 4-1,5-4 17,-11 10 0,-6-5 0,17-5 0,17-5 10,-17 5 6,0 0 0,0 0 1,0 0-27,0 0-6,0 0 0,0 0-1,0 0 17,0 0 0,0 0 0,0 0 0,0 0 0,0 0 0,0 0 0,0 0 0,0 0 0,0 0 0,0 0 8,0 0-8,0 0 0,0 0 9,0 0-9,0 0 8,0 0-8,0 0 12,0 0-12,0 0 12,0 0-12,0 0 0,0 0 9,0 0-9,0 0 16,0 0 0,0 0-1,11-10 0,-6 6-4,-5 4-1,0 0 0,0 0 0,0 0-28,11-5-6,0 0 0,-11 5-1,11 0 49,-11 0 9,0 0 3,0 0 0,0 0-58,0 0-11,11 0-3,-11 0 0,0 0 60,11 5 11,6 0 2,-17-5 1,0 0-30,0 0-8,11 0 0,0 0 0,-11 0 0,0 0 0,0 0 0,0 0 8,16-5-8,-16 5 0,11 0 0,-11 0 8,0 0 11,11-5 2,0 5 1,-11 0 0,0 0-32,11-5-6,-11 5-2,0 0 0,11-5 18,-11 5 0,11-5 0,-11 5 0,5-10 11,-5 10 5,11-4 2,-11 4 0,0 0-29,11-5-5,-5 0-2,-6 5 0,11-5 4,-11 5 1,0 0 0,11-5 0,0 5-47,5-5-10,-5 5-2,0 0 0,-6 0-66,12 0-14,-1 5-2</inkml:trace>
        </inkml:traceGroup>
        <inkml:traceGroup>
          <inkml:annotationXML>
            <emma:emma xmlns:emma="http://www.w3.org/2003/04/emma" version="1.0">
              <emma:interpretation id="{A3A7FEE6-E97A-4DB1-94E0-330E14D947F1}" emma:medium="tactile" emma:mode="ink">
                <msink:context xmlns:msink="http://schemas.microsoft.com/ink/2010/main" type="inkWord" rotatedBoundingBox="17647,11382 18558,12310 18296,12566 17385,11639"/>
              </emma:interpretation>
              <emma:one-of disjunction-type="recognition" id="oneOf3">
                <emma:interpretation id="interp15" emma:lang="en-AU" emma:confidence="0">
                  <emma:literal>more</emma:literal>
                </emma:interpretation>
                <emma:interpretation id="interp16" emma:lang="en-AU" emma:confidence="0">
                  <emma:literal>world</emma:literal>
                </emma:interpretation>
                <emma:interpretation id="interp17" emma:lang="en-AU" emma:confidence="0">
                  <emma:literal>sore</emma:literal>
                </emma:interpretation>
                <emma:interpretation id="interp18" emma:lang="en-AU" emma:confidence="0">
                  <emma:literal>songs</emma:literal>
                </emma:interpretation>
                <emma:interpretation id="interp19" emma:lang="en-AU" emma:confidence="0">
                  <emma:literal>org</emma:literal>
                </emma:interpretation>
              </emma:one-of>
            </emma:emma>
          </inkml:annotationXML>
          <inkml:trace contextRef="#ctx0" brushRef="#br0" timeOffset="-3325.796">1607-190 763,'0'0'33,"0"0"8,0 0-33,0 0-8,0 0 0,0 0 0,-11 0 37,11 0 6,0 0 1,0 0 0,-5-9 2,5 9 1,0 0 0,-11 0 0,0-5 2,5 0 1,6 5 0,0 0 0,-11 0 2,6-5 0,-1-5 0,6 10 0,0 0-5,0 0-1,-11-5 0,11 5 0,0 0-11,0 0-3,0 0 0,0 0 0,0 0-32,0 0 0,0 0 0,0 0 0,0 0 24,6 15 8,5 0 2,0 4 0,0-4-22,0-1-4,5 1 0,1 4-8,-1 6 12,1-6-4,-1 1 0,1 4-8,-1-4 11,0 4-11,1-4 10,5-1-10,-6 1 8,1-1-8,-6 1 0,5-1 0,1 1 0,-1-6 0,-5 1 0,0-1 0,0 1 10,-6 0-10,6-6 10,-11-9-10,0 0 8,0 0-8,0 0 0,0 0 0,0 0 14,0 0-3,0 0-1,0 0 0,0 0 2,0 0 1,-5-14 0,-1 4 0,1-5-13,-1 6 11,-5-6-11,1 0 10,-1-4-10,0 4 0,0 1 0,0-1 8,-6 0-8,1-4 0,-1-1 0,1 1 8,-1-1-8,-5 1 0,6-1 0,0 1 8,5 4-32,-6 1-6,12-1-2,-6 5 0,5 1 57,6 9 11,-11-5 3,6-5 0,5 0-28,0 10-11,0 0 8,0 0-8,0 0 0,0 0 0,5 5 0,12 0 0,-17-5 11,16 10-3,1-1-8,-1 11 12,0-5 2,1-1 0,-1 1 0,6-1 0,-5 6-14,-1-1 0,1-4 0,5 5 0,-6-6 0,1 1 14,-1 4-4,-5 1-1,5-6-9,1 1 8,-6 5-8,0-6 8,0 6-8,0-6 0,-6 1 0,1 0 8,-1-1-8,-5-4 8,0 0-8,0-10 8,0 0-8,0 0 8,0 0-8,0 0 8,0 0-8,0 0 0,-11 5 9,11-5-9,-5-10 0,-6 5 0,0-10 0,-6 1 0,6-1 0,0 0 0,0-4 0,-5-1 0,0 1 0,5-1 0,-6 1 0,1-5 0,-1 4 0,6-4 0,0 4 0,0 1 0,0-1 0,0 6 8,6-6-8,-6 5 0,5 1 9,6 4-9,-5 0 12,5 10-12,0 0 13,0-14-4,0 4-1,0 10 0,5-10 2,-5 10 0,0 0 0,6-10 0,-6 10 0,11 0 0,5 0 0,-5 5 0,6 0-10,-1 0 12,1 5-12,5 0 12,-11 4-2,5-4 0,0 5 0,1-1 0,-1 11 0,1-11 0,-1 6 0,1-1 0,-1-4-10,1-1 8,-1 6-8,1-1 8,-7-4 24,7 0 4,-6-1 0,5 1 1,-5 4-56,0-4-11,-5 0-2,-1 4-1,-5-9 33,6 5 0,-6-15 0,0 14 0,0-14 24,-6 10 6,6-10 1,0 0 0,0 10-51,0-10-11,0 0-1,0 0-1,-5 5 33,5-5 0,-17 0 0,6-5 0,6 0-8,-1-5 8,-5 5 0,6-5 0,-6 1 21,11-1 11,0 10 3,0 0 0,-6-5-79,6 5-16,-5-10-4,5 10 0,0 0 64,0 0 21,5-5 0,6 1 0,-11 4-21,11-5 8,6 5-8,-6 0 0,-11 0 0,11 0 0,5 0-10,1 5 10,-1-5-20,1 0 2,-6 4 1,5 1 0,-5-5 29,5 5 5,-5 0 2,6 0 0,5-5-31,-11 5-5,0-5-2,0 5 0,5 0 37,-10-1 7,-6-4 2,16 5 0,-5 0-19,-11-5-8,0 0 8,11 5-8,0 0 0,-11-5 8,0 0-8,6 5 0,-6-5 0,10 10 8,-10-10-8,11 4 0,-11-4 0,0 0 0,6 10 0,-6-10 0,0 0 0,0 0 0,0 0 0,11 5 0,-11-5 0,0 0 0,0 0 0,0 0 0,11 5 0,-11-5 0,0 0 8,0 0-8,11 0 0,-11 0 0,0 0 0,0 0 0,0 0 0,0 0 0,0 0 0,11 5 0,-11-5 0,0 0 0,0 0 0,0 0 0,0 0 0,5 0 0,-5 0 0,11 5 0,-11-5 0,0 0 0,0 0 0,0 0 0,11 5 0,-11-5 0,0 0 0,0 0 0,0 0 0,0 0 0,0 0 0,0 0 0,0 0 0,0 0 0,0 0 0,0 0 8,0 0-8,0 0 8,0 0-8,0 0 8,0 0-8,0 0 0,0 0 0,0 0 8,0 0-8,-11 0 0,-5 0 0,5 0 8,11 0-8,-11 4 0,-6-4 0,1-4 0,5 4 0,0 0 0,0-5 0,0 5 0,-5-5 0,5 5 0,0-5 0,0 5 0,-6-5 0,6 5 0,0 0 0,0 0 0,6 0 0,-6 0 0,5 5 0,6-5 0,0 0 0,0 0 0,0 0 0,0 0 0,-11 5 0,1 0 0,10-5-9,0 0 9,0 0 0,0 0 0,0 0-8,0 0 8,0 0 0,0 0 0,0 0-8,10 14 8,1-9 0,0 5 0,0-5 0,0 0 0,-11-5 0,17 9 0,-6-9 0,5 5 0,-5 0 0,0 0 0,0-5 0,6 5 0,-12-5 0,6 5 9,0-5-9,0 0 8,0 0-8,-11 0 0,11 0 0,-11 0 8,16 0 8,-16 0 2,0 0 0,11 0 0,-11 0-18,6 0 0,-6 0 0,0 0 0,0 0 0,0 0 0,0 0 8,0 0-8,11-5 0,-11 5 10,0 0-10,0 0 8,5-5-8,-5 5 0,0 0 0,0 0 0,0 0 0,0 0 0,0 0 0,0 0 0,0 0 0,0 0 0,0 0 0,0 0 0,0 0 0,0 0 0,0 0 0,0 0 0,0 0 0,0 0 0,0 0 0,0 0 0,0 0 0,0 0 0,0 0 0,0 0 0,0 0 0,0 0-11,0 0 11,0 0-8,0 0 8,0 0 8,0 0-8,0 0 11,0 0-11,0 0 0,0 0 0,0 0 0,0 0 0,0 0 0,0 0 0,0 0 0,0 0 0,0 0 0,0 0 0,0 0 0,0 0 0,0 0 0,0 0 0,0 0 0,0 0 0,-5 10 0,5-10 0,-11 5 0,0-5 0,11 0 0,0 0 0,0 0 0,-11 0 0,11 0 0,-11 0 0,11 0 0,-11 0 0,0-5 0,11 5 0,0 0 0,-6 0 0,6 0 0,-10 0 0,10 0 8,0 0-8,0 0 0,-17-5 0,12 5 0,5 0 0,0 0 0,0 0 0,-11-5 0,5 5 0,6 0 0,-11-5 0,11 5 8,-5 0-8,5 0 0,0 0 0,0 0 0,0 0 0,0 0 0,-11-5 0,11 5 0,0 0 0,0 0 8,-6 0-8,6 0 0,0 0 0,0 0 8,0 0-8,0 0 0,0 0 0,0 0 0,0 0 0,-11 0 0,6 0 0,5 0 0,0 0 0,0 0 0,0 0 0,0 0 0,0 0 0,0 0 0,0 0 0,0 0 0,0 0 0,0 0 0,0 0 0,0 0 0,0 0 0,-6 10 0,6-10 0,6 15 0,-6-15 0,0 0 0,0 9 0,0-9 0,0 0 0,5 10 0,-5-10 0,0 0 0,0 0 0,11 10 0,-11-10 0,0 0 0,11 5 0,-11-5 0,11 10 0,0-10 0,-11 0 0,11 4 0,0-4 0,-11 0 0,0 0 0,17 0 0,-7 0 0,1 0 0,-11 0 0,17 0 0,-17 0 0,0 0 0,11 0 0,-11 0 0,5-4 0,-5 4 0,11 0 0,-11 0 0,0 0 0,0 0 0,0 0 0,6-10 0,-1-5 0,-5 5 0,0 1 8,0-6-8,0 5 0,-5-4 0,-1 4 8,1-5-8,-6 6 0,0-6 0,5 0 0,-10 1 8,5-1-8,0 0 0,0 1 0,0-1 0,-5-4-9,5 4 9,0 5 0,-6-4 0,6-1-8,-5 0 8,5 1 0,-6-1 0,6 5-11,6-4 11,-11 4-10,5-5 10,0 6-12,0-1 3,0-5 1,0 1 0,11 4 8,-6 0 0,-5 5 8,6 0-8,-1-4 0,-5-1 9,6 0-9,-1 5 0,-5 0 0,6-4 0,-6-1-10,0 5 10,0 0 0,0-5 0,0 6 0,6-1 0,5 5 0,-11-10 0,0 5 0,5 0 0,1 0 0,5 5 0,0 0 0,0 0 0,-6-14 0,1 9 0,-6 0 0,5-5 0,-5 5 0,6 0 0,5 5 0,-11 0 0,0-4 0,11 4 0,-11 0 0,11 0 0,-11 0 0,11 0 0,-11-10 0,11 10 0,-11 0 0,11 0 0,-11-10 0,11 10 0,-11-5 0,0 5 0,6-5 0,5 5 0,-11-9 0,5 4 0,6 5 0,0 0 0,-11-5 0,0 0 0,11 5 0,-11-5 0,0 0 0,11 5 0,-11-10 0,11 10 0,0 0 0,-5 0 0,-1-9 0,6 9 0,-11 0 0,11 0 0,-11-10 0,11 10 0,-5-5 0,-6 0 0,5 0 0,6 5 0,-11-9 0,6 4 0,5 5 0,-6-10 0,-4 5 0,10 5 0,0 0 0,0 0 0,0 0 0,-6-5 0,-5 0 0,11 5 0,0 0 0,0 0 8,-5-5-8,5 5 0,0 0 0,-11-4 0,0 4 0,11 0 0,-11 0 0,11 0 0,0 0 0,-11 0 0,0 0 0,11 0 0,0 0 0,-6 0 0,6 0 0,-11 0 0,11 0 0,0 0 0,0 0 0,-11 4 0,0-4 0,0 0 0,11 0 0,0 0 0,-11 0 0,11 0 0,0 0 0,-11 5 0,0 0 0,11-5 0,0 0 0,-10 5 0,4 0 0,-5 0 0,0-5 0,11 0 0,0 0 0,-5 5 0,-1-5 0,6 0 0,-11 0 0,11 0 0,0 0 0,0 0 0,0 0-9,0 0 9,-5 5 0,-6-1 0,5-4 8,6 0-8,-11-4 0,11 4 0,0 0 0,-5 0 0,-6-5 8,11 5-8,0 0 0,-6 0 0,-5 0 0,11 0 0,0 0 0,-11 0 0,0 0 0,11 0 0,0 0 0,0 0 0,-5 0 0,5 0-10,0 0 10,0 0-12,16 0 12,-16 0 0,-16 0 0,5 0 0,11 0 0,0 0 0,0 0 0,0 0 0,-11 0 0,6 0 8,5 0-8,0 0 11,0 0-11,0 0 0,0 0 0,0 0 0,0 0 0,0 0 0,0 0-12,0 0 12,0 0 0,0 0 0,0 0 0,0 0 0,0 0 0,10 5 0,1-1 0,0 1 0,-11-5 0,17 0 0,-6 5 0,0 0 0,5 0 0,-5 0 0,6 0 0,-6 0 0,-11-5 0,11 4 0,5-4 0,1 5 0,-7 0 0,7-5 0,-6 5 0,0 0 0,0 0 0,5-5 0,-5 0 0,-5 0 0,5 0 0,0 0 0,0-5 0,0 0 0,0 0-15,-6 5 5,-5 0 1,11-5 0,0 0-33,-11 5-6,11 0-2,-11 0-695,0 0-139</inkml:trace>
        </inkml:traceGroup>
        <inkml:traceGroup>
          <inkml:annotationXML>
            <emma:emma xmlns:emma="http://www.w3.org/2003/04/emma" version="1.0">
              <emma:interpretation id="{8AC13804-16F9-42E0-973B-D8CBE3A9E7C0}" emma:medium="tactile" emma:mode="ink">
                <msink:context xmlns:msink="http://schemas.microsoft.com/ink/2010/main" type="inkWord" rotatedBoundingBox="18802,12759 18932,12891 18848,12973 18718,12841"/>
              </emma:interpretation>
              <emma:one-of disjunction-type="recognition" id="oneOf4">
                <emma:interpretation id="interp20" emma:lang="en-AU" emma:confidence="0">
                  <emma:literal>is</emma:literal>
                </emma:interpretation>
                <emma:interpretation id="interp21" emma:lang="en-AU" emma:confidence="0">
                  <emma:literal>as</emma:literal>
                </emma:interpretation>
                <emma:interpretation id="interp22" emma:lang="en-AU" emma:confidence="0">
                  <emma:literal>us</emma:literal>
                </emma:interpretation>
                <emma:interpretation id="interp23" emma:lang="en-AU" emma:confidence="0">
                  <emma:literal>s</emma:literal>
                </emma:interpretation>
                <emma:interpretation id="interp24" emma:lang="en-AU" emma:confidence="0">
                  <emma:literal>S</emma:literal>
                </emma:interpretation>
              </emma:one-of>
            </emma:emma>
          </inkml:annotationXML>
          <inkml:trace contextRef="#ctx0" brushRef="#br0" timeOffset="-6971.4862">2748 931 460,'5'0'41,"1"0"-33,-6 0-8,0 0 0,0 0 158,0-4 30,0-1 5,0 0 2,0 0-82,5 0-16,-5-5-3,6 10-1,-6-5-30,5 1-7,-5-1 0,6 0-1,-6 5-2,0 0 0,0 0 0,5-5 0,-5 5-20,0 0-4,0 0-1,0 0 0,0 0-15,0 0-3,0 0-1,0 0 0,0 0-9,0 0 0,0 0 0,0 0 8,0 0-8,0 0 8,0 0-8,0 0 8,0 0-8,0 0 0,0 0 9,0 0-9,-11 5-16,0 0-8,6 0-2,5-5 0,0 0 43,-11 0 9,0 0 2,0 4 0,11-4-28,-11 0 0,-5 0 0,5 0 0,11 0 0,0 0 0,0 0 0,0 0 0,-6 0 0,6 0 0,0 0 0,0 0 0,0 0 0,0 0 0,0 0-8,0 0 8,0 0 0,0 0 0,0 0 0,0 0 0,0 0 0,0 0 0,0 0 0,6 5 0,5 0 0,0 0 0,-1-5 8,1 5-8,0-5 12,0 5-2,0-5-1,0 0 0,-11 0-9,17 5 12,-6-5-12,5 0 12,-5 0-3,6 0 0,-17 0 0,11 5 0,-11-5-9,11 0 0,5 4 9,-16-4-9,0 0 8,0 0-8,0 0 8,0 0-8,0 0 8,0 0-8,0 0 8,0 0-8,0 0 9,0 0-9,0 0 12,0 0-12,-11 0 9,11 0-9,0 0 0,-11 0 9,0 5-9,0-10 0,0 5 0,-5 0 8,5-4-8,-6-1-14,6 0 3,-5 5 1,10-5 10,6 5 14,-11-5-3,11 5-1,-11-5-10,11 5 0,-11-10 0,11 10 0,-5-4-11,5 4 3,0 0 0,0 0 0,0 0 8,0 0 0,0 0 10,0 0-10,0 0 0,0 0 0,0 0 0,0 0 0,0 0 0,0 0 0,0 0 0,0 0 0,0 0 0,11-5 0,-11 5 0,11-5 0,0 5 0,0-5 0,-11 5 0,0 0-10,16 5 10,-16-5 0,0 0 0,17 0 0,-6 5 12,-11-5 5,0 0 1,0 0 0,0 0-29,0 0-5,0 0-2,0 0 0,0 0 18,11 5 0,-11-5 0,0 0 0,0 0 0,0 0 0,0 0 0,0 0 0,-6 9 0,6-9 0,0 0 0,0 0 0,-5 5 16,5-5 8,-11 0 0,0 0 1,0 0-40,11 0-8,-11-5-1,11 5-1,-11-5 25,11 5 0,0 0 0,0 0 0,-11-4 0,5-1 0,6 5 0,0 0 0,0 0 8,0 0 6,-11-10 2,11 10 0,0 0-26,0 0-5,0-5-1,0 5 0,-5-10 4,5 10 0,0 0 0,0-9 0,0 9-135,5-15-26</inkml:trace>
        </inkml:traceGroup>
      </inkml:traceGroup>
    </inkml:traceGroup>
    <inkml:traceGroup>
      <inkml:annotationXML>
        <emma:emma xmlns:emma="http://www.w3.org/2003/04/emma" version="1.0">
          <emma:interpretation id="{22A0412B-8697-45CD-9056-69975085A388}" emma:medium="tactile" emma:mode="ink">
            <msink:context xmlns:msink="http://schemas.microsoft.com/ink/2010/main" type="paragraph" rotatedBoundingBox="16851,11901 16895,15769 15346,15786 15302,1191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AB33F82-6CF6-4803-947D-1008D7D9A9E5}" emma:medium="tactile" emma:mode="ink">
              <msink:context xmlns:msink="http://schemas.microsoft.com/ink/2010/main" type="line" rotatedBoundingBox="16851,11901 16895,15769 15346,15786 15302,11918"/>
            </emma:interpretation>
          </emma:emma>
        </inkml:annotationXML>
        <inkml:traceGroup>
          <inkml:annotationXML>
            <emma:emma xmlns:emma="http://www.w3.org/2003/04/emma" version="1.0">
              <emma:interpretation id="{C20FCA26-6067-4F09-8AA9-7A0ED2B29822}" emma:medium="tactile" emma:mode="ink">
                <msink:context xmlns:msink="http://schemas.microsoft.com/ink/2010/main" type="inkWord" rotatedBoundingBox="16851,11901 16895,15769 15346,15786 15302,11918"/>
              </emma:interpretation>
              <emma:one-of disjunction-type="recognition" id="oneOf5">
                <emma:interpretation id="interp25" emma:lang="en-AU" emma:confidence="0">
                  <emma:literal>Ear's</emma:literal>
                </emma:interpretation>
                <emma:interpretation id="interp26" emma:lang="en-AU" emma:confidence="0">
                  <emma:literal>Ear's.</emma:literal>
                </emma:interpretation>
                <emma:interpretation id="interp27" emma:lang="en-AU" emma:confidence="0">
                  <emma:literal>Earl's</emma:literal>
                </emma:interpretation>
                <emma:interpretation id="interp28" emma:lang="en-AU" emma:confidence="0">
                  <emma:literal>rear's</emma:literal>
                </emma:interpretation>
                <emma:interpretation id="interp29" emma:lang="en-AU" emma:confidence="0">
                  <emma:literal>smart's</emma:literal>
                </emma:interpretation>
              </emma:one-of>
            </emma:emma>
          </inkml:annotationXML>
          <inkml:trace contextRef="#ctx0" brushRef="#br0" timeOffset="-12407.6223">72 342 230,'0'0'20,"0"-10"-20,-6-5 0,6 6 0,6 4 99,-6-5 15,0-5 3,5 1 1,-5 9-35,0 5-7,0 0-2,6-15 0,-6 10-23,0 5-5,0 0-1,0 0 0,0 0-14,0 0-3,0 0-1,0 0 0,0 0-13,0 20-2,5 9-1,1 0 0,-6 1-11,0 4 12,0 0-12,0-5 12,0 5-12,0 10 0,0-5 0,0 5 8,-6-5-8,6 0 0,0 0 0,0 0 0,0-10 0,-5 0 8,5 1-8,0-11 8,0 1-8,0-6 8,0-14-8,0 0 8,0 0-8,0 0 0,0 0 9,0 0-9,11-10 8,-6-9-8,1-5 10,-1-1-10,1-4 0,-1-5-12,-5 0 1,6-5 0,-6 0 29,5-5 6,-5 5 0,5-5 1,-5 5-13,0-5-4,0 0 0,0 5 0,-5 0 10,5 5 2,0-5 0,-5 10 0,5 5-2,0-1 0,-6 11 0,6-6 0,-5 10-6,5 1 0,0 9-1,0 0 0,0 0-3,0 0-8,0 0 12,0 0-4,-6 14-8,1-4 0,-1 9 0,1-4 0,5 9 0,0 1 0,0-1 0,0 10 0,0 0 0,0 5 0,0 0 0,0 0 0,0 5 0,0-5 0,0 0 0,0 5 0,0-5-23,0 5 0,0-10 0,-6 5 0,6-15 70,0 1 13,0-1 4,0-14 0,0-10-75,0 0-14,0 0-3,0 0-1,0-10 29,0-14 0,6-1 0,-6-9 10,0 0-10,5-5 0,-5-5 0,6 1 0,-1-6 0,-5 5 0,0-10 0,0 6 0,0-1 0,0 5 0,0 10 0,0-5 0,-5 5 10,-1 0 0,1 4 0,5 1 0,-6 0 6,1 9 0,5 6 1,-6-1 0,1 5-9,5 5-8,0 5 9,0 0-9,0 0 0,0 0 0,-6 15 0,6 5 0,0-1 0,0 1 0,-5 4 0,-1 5 0,12 0 0,-6 6 0,-6 4 0,6 0-10,0 4 10,0 1 0,-5 0 0,5 5 0,0-10 0,0 5 0,0-5 0,-6 5 8,1-5-8,5 0 8,0-5-8,0-5 8,0-5-8,5-4 9,-5-10-9,0-10 10,0 0-10,0 0 0,0 0 0,0 0 0,6-15 0,-1-5 0,-5-4 0,6-10 0,-1 0 0,1-5 0,-6 0 0,5-10 0,-5 5 0,6-4 0,-6 4 0,0-5 0,0 5 0,0 5 0,0 5 0,0 0 0,0 0 0,0 9 0,-6 1 0,6 4 0,0 6 0,-5 4 0,5 5 9,0 5-9,0 0 0,0 0 8,0 0-8,0 0 0,0 0-12,-6 15-6,1 4-2,-1 1 0,1 4 20,5 1 0,0 4 0,0 5 0,0 0 0,0 5 17,0 0-3,-6 10-1,6-5-13,-5 4-18,5-4 4,-6 5 1,1 0 13,5-5 13,-11 4-2,5-4-1,6-5-10,-5-5 0,-1-4 0,6-6 0,0-5 0,0-9 0,0-10 0,0 0 0,0 0 0,11-14-17,-5-6 4,5-9 1,-6-10 0,6 0 1,0-10 0,0 0 0,0 6 11,0-6-12,-5 0 12,5 0-12,0 5 12,-6 1 0,1-1 0,-1 5 0,6 5 8,-6-1 3,-5 6 1,6 5 0,-1-1 4,-5 16 0,0-6 1,0 15 0,0 0-7,0 0-2,0 0 0,0 0 0,0 20-8,0-1 8,0 5-8,-5 6 8,5 4-8,-6 5 0,6 0 0,0 10 0,6-6 0,-6 1 0,5 0 0,-5 0 0,6 5 0,5-1 0,-11 1-9,5 0 9,-5-10 0,6 0 0,-1 5 0,1-5 0,-1 0 0,6-5 0,-5-10 0,5 1 0,-6-6 0,1-9 0,-6-10 0,0 0 0,0 0 0,11-10-8,-6-4 8,6-11 0,-5 1-8,5-5 8,-6-6 0,6 1 0,-6-5-17,1 0 3,-1 5 1,6 0 0,-11 5 13,6-5 0,-6 9 0,5-4 0,-10 5 22,5-1 7,0 1 2,5 5 0,-5 9-19,0-5-3,0 5-1,0 10 0,0 0 1,0 0 0,0 0 0,0 0 0,0 0-1,0 10-8,0 10 12,-5-1-4,10-4-8,-5 9 0,0 5 0,0 1 0,0-1 0,0 0 0,0 0 0,6 5 0,-6 1 0,0-1 0,5 0 0,-5 5 0,6-5 0,-1 5 0,1 5 0,-1-5 0,-5-5 0,0 5 0,0-10 0,0 0-11,0-14 11,6 0 0,-6-15-9,0 0 9,0 0-13,0 0 1,5-10 1,1-10 0,-1-4 1,1-5 0,-6-5 0,5-5 0,-5 0 10,6 0-10,-1 5 10,1-5-10,-6 9-10,0-4-1,0 0-1,0 0 0,-6 0 38,6 9 7,-5-4 1,5 10 1,0-6-13,-6 6-2,1 4-1,5 6 0,0-6 3,0 15 1,0 0 0,0 0 0,0 0-4,0 0-1,0 0 0,-11 5 0,0 0-8,5 4 0,1 1 9,-1 0-9,6 9 0,0 1 0,-5-6 0,-1 6 0,12 4 0,-6-4 0,0 4 0,0 1 0,0-6 0,-6 10 0,6-4 0,0 4 0,-5-5 0,-1 6 0,6-6 0,0 0 0,0 1 0,0-6 0,6-4 0,-6-1 0,0-14 0,0 0 0,0 0 0,0 0 0,0 0-8,5-9 8,6-11-8,-5 1 8,5-6-9,-6-4 9,1 0-10,5-5 10,0 0 8,0 4 8,-6 1 2,6 0 0,-5 0-18,-6 4 0,0 1 0,5-1 0,6 1-48,-5 5-12,-12 14-4,6 5 0,0 0 140,0-10 27,0 10 5,0 0 2,0 0-134,0 0-26,0 0-6,0 0 0,0 0 56,0 0 0,0 0 0,0 15 0,-5-1 9,5 1-9,-11 4 12,11 1-12,-6-6 0,6 6 0,-5-1 0,-1 1 0,1-1 0,-1 1 0,1-1 0,-1 6 0,1-6 0,5 1 10,-6-6-10,1 6 8,-1-5-8,6-1 0,-5-4 0,5-10 0,0 0 0,0 0 0,0 0 0,0 0 0,0 0 0,0 0 0,0 0 0,0 0 8,0-10-8,-6 0 0,6 1-10,0-6 10,0 5 0,0 1 10,0-6 0,0 5 0,6 0-10,-6 1-14,-6-6 3,6 5 1,6 5 10,-6 5 0,0-9 0,0-1 0,0 0 0,0 10 0,0 0 0,0 0 0,0 0 0,0 0 0,0 0 0,0 0 0,-6 10 0,1 0 0,-1 4 0,1 1 0,-1 4 0,6-4 0,-5 5 0,-1 4 0,6 0 0,0 1 0,-5 4 0,5-5 0,0 6 9,-6-6 4,6 0 1,0 6 0,0-6-26,6-5-6,-6 6-1,0-1 0,11-9-52,-6 4-10,1 6-3,-6-25 0</inkml:trace>
          <inkml:trace contextRef="#ctx0" brushRef="#br0" timeOffset="38969.3713">-334 736 288,'0'0'25,"0"0"-25,0 0 0,0 0 0,0 0 120,0 0 20,0 0 3,-6 10 1,12 5-65,-6-1-13,0-14-2,-6 0-1,-5 5-6,6 0-1,5 5 0,-6 5 0,6-6-28,-5 1-7,-1-5-1,1 5 0,5 4-11,0 6-9,5-1 12,-5 6-12,6 4 0,-6 0-20,-6 0 2,1 6 1,5 8 17,-6-8 0,-4 4 0,4-5 0,-5 5 12,6-10 5,-1 0 2,1 5 0,-6 0-9,5-9-2,6-6 0,-5 1 0,-1 4 24,1-4 4,5-20 0,0 0 1,0 0-29,0 0-8,5-10 0,6-5 0,-5-4 0,5-6-12,5-4 4,-5-5 0,0-5 18,0-5 4,-11 0 1,5 0 0,1 1-15,5-6-8,-6 10 8,6-5-13,-11 10 42,11 0 9,11 0 2,0 4 0,-5-4-19,-12 10-3,1-5-1,-1 4 0,1 1 0,-1 4 0,1 1 0,5 9 0,-11 0 0,0 1 0,0 9 0,0 0 0,0 0 0,0 0 0,0 0 0,-11 14 0,0-4-17,5 5 10,1-1-10,-1 1 8,-5 4 7,0 1 1,0 4 0,0-4 0,0 9-28,0 5-4,0 5-2,6 5 0,-6-5 18,5 10 0,12 9 0,-6-9 0,-6-5 0,1-10 0,-6 0 0,5 0-10,1-5 10,0 1 0,-1-11 0,6 1 0,0-1 0,0-4 0,0-5 0,0-10 0,0 0 0,0 0 0,6-20 0,-6-9 8,5-5-8,6-5 0,0-5 0,5-10 0,-5 5 8,6-4-8,-1 4 10,1-5-10,-1 11 15,1-6-3,-6 0-1,5 5 0,-5-5-11,0 10 0,5-4 0,-10 4 0,5 5 0,0-1 15,-6-4-3,6 10 0,-11 5 0,6-1-1,-1 6 0,-5 4 0,6 6 0,-6-1 0,0 10 0,0 0 0,0 0 2,0 0 1,-6 10 0,-5 9 0,6 1-14,-1-1 0,-5 5 8,6 1-8,-6 4 0,5 5 0,6-5 0,-5 6 0,-6-1 16,0 5 0,-5-5 0,-1 5 0,-5 0-28,0 0-4,11 5-2,0-5 0,0 0 18,-5-5-12,5 0 12,5-10-10,6-4 26,0-6 6,0-14 1,0 0 0,0 0-51,11-14-11,0-11-1,0-4-1,0-5 28,0-5 13,6 5-12,-1-10 12,-5 0-21,6 5 3,-1-5 1,-5 0 0,5 5 27,-5 0 6,6 0 0,-1-4 1,-5 4-27,0 0-6,-5 0 0,-1 0-1,1 4 43,-1-4 9,-5 10 1,6 0 1,-1 5-8,-5 4-1,0 5-1,0 1 0,0 4-27,0 10 0,0 0 8,-11 0-8,-5 10 0,5 0 0,0-1 0,0 11 0,-6-1 10,6 1 3,-5-1 1,0 6 0,5 4-22,-6 0-5,1 0-1,-1 1 0,1-1 14,5 10 0,0-5 0,0 0 0,0-5 8,-6 1 5,6-6 1,6 0 0,-6-4-22,6-10-5,5-10-1,0 0 0,0 0 14,0 0 0,5-5 0,-5-10 0,-5-9 0,10-1-9,0-9 9,6 0-12,6-5 12,5-5-10,-11 0 10,11 1-10,-6-1 10,6 10 0,-5-5 0,-1 0 0,1 0 8,-1 4 1,-5 1 0,0 0 0,0 5-9,-6 0 0,6 9 0,-5 1 0,-1 4 10,-5 5 0,0 10 0,0 0 0,0 0 2,0 0 0,0 0 0,0 0 0,-5 10-28,-6 10-4,0-1-2,0 5 0,0 1 22,0 4 0,-5 0 0,-1 5 0,6 5 0,-5-4 0,5 4 0,-6 4 0,-5-4 19,6 5 8,10 5 1,1-5 1,-6-5-29,0 0 0,0-5 0,0-5 0,5 0 0,-4-9 0,-1-5 0,5-6 0,6-9-22,0 0-4,0 0-1,11-9 0,-5-11 35,4-4 6,-10-5 2,11-6 0,0-8-16,0-6 0,0 5 0,6 0-10,-6 0 10,0 5 0,5 0 0,1 5-8,-6 0 8,0 0 0,-6 5 0,6-1 0,0 1 0,-5 10 0,-1-6 0,-5 11 0,5-6 0,-5 10 0,0 1 8,0 9-8,0 0 9,0 0-9,-10 0 12,-1 0-12,0 4 11,-6 11-11,1-5 10,5 4-10,-6 6 0,6 4 0,-5-4 0,-1 9 0,1-5 0,10 6 0,-5 4-8,6 0 8,-11 5-20,5 5 0,0 0 0,-6 4 0,1 1 29,5-5 6,0-5 1,0 0 0,0-10-26,0-4-5,5-6-1,1 5 0,-1-9 16,6-15 0,0 0 0,0 0 0,0 0 0,6-10 0,-1-4 0,6-11 0,0 1 0,0-5 0,6-5 0,5-5 0,0-5 0,-6 5 0,-10 0 0,4 5 0,7-5 0,-1 0 0,-5 5 0,0-1 0,0 6 0,0 0 10,6 5-2,-12-1 0,1 6 2,5-1 0,-6 6 0,1 4 0,-12-5-1,6 15 0,0 0 0,0 0 0,0 0 4,0 0 1,-11 10 0,0 0 0,6 4-14,-12 1 9,1 9-9,5 1 8,0-1-8,0 5 0,5 1 0,-5 4 8,0 0-8,-5 5 0,0 0 0,-1 10 0,1-6 0,-1 1-11,1 0 11,-1-5-8,1-5 0,-1 5 0,6 0 0,6-10 0,-1-4 8,1-11-8,5 6 8,0-20-8,0 0 8,0 0-13,0 0 5,5-5 8,12-10-11,-6-4 11,5-1-8,-5-9 8,0-5 0,6-5-8,5-5 8,-6 0 0,1-4 0,-1-1 0,6 0 12,0 0-4,0 1-8,-6 4-10,1 0 10,-1 0-13,1 5 13,-1 5 0,-5 5 12,6 4-12,-6-4 12,-1 10-4,-4-1 0,-1 5-8,1 6 10,-6-1-10,0 10 8,0 0-8,0 0 13,0 0-2,-11 5-1,-5 5 0,-1 4-10,1 6 0,-1 4 0,-5 0 8,0 1-8,6 4 0,5 5 0,0 5 0,-6-5 0,1 10 0,-6 0 0,6 5 0,-6 0 0,0-1 0,0 1-9,0 0 9,5-5 0,1-5 0,5-5-8,5 0 8,-4-10 0,10-9-10,0-1 10,0-14-8,0 0 0,0 0 0,10-9 0,1-1 0,6-10-16,-1-4-2,6 0-1,0-10 0,0 0 38,0-5 7,-16-5 2,5 5 0,10 5-20,-4-5 0,-1 4 0,6-4 0,0 0 0,0 5 0,-5-5 0,5 0 0,-6 10 12,1-5 0,-1 10-1,-5-6 0,0 6-1,0 0 0,0 4 0,-6 1 0,-5 4 2,6 5 0,-1-4 0,-5 14 0,0-5-2,0 5 0,0 0 0,0 0 0,0 0-2,0 0 0,0 0 0,0 0 0,0 0-8,0 0 8,0 0-8,-5 19 8,-6-4-8,5 9 0,-5 1 0,6 4 0,-6 0 0,5 5 0,-5 5 0,6 0 0,-6 0 0,6 5 0,-1 0 0,1 5 0,5-5 0,-6-5 0,6 0 0,0-5 0,6-5 0,-1-5 0,1-9 0,-6-15 0,11 15 0,-6-6 0,6-4-9,0-10 9,0 0-9,5-9 9,-5-1-13,11-9 5,-5-10 8,-1 0 0,6-5 0,0-5 0,-6 5 0,6 0 0,-5 0 0,-6 9 0,5-4 0,-5 5 0,0 5 0,6-1 0,-6 1 0,0 0 11,0 4-11,5 1 12,-10 4-4,4 0 0,-4 6 0,-6 9 0,0 0-18,0 0-4,0 0-1,0 0 0,0 0 27,5 14 6,-5 1 1,0 4 0,0 11-19,0-6 10,0 0-10,-5 10 8,5 5-8,0 5 0,0 0 0,0 10 0,0-1 0,0 16 0,-6-1 0,6 5 0,0-5 0,0 0 0,0 1 0,0-16 0,6 6 0,-6-1 0,5-9 0,-5 0 0,11-5 0,-11-10 0,6 0 0,-1-5 0,1-4 0,-1-16-11,-5-9 11,0 0-8,17-9 8,-6-16 0,0-4 0,0-10-8,0-5-6,5 0-1,1-9 0,-12 4 0,6-5 26,-5 5 5,4-4 0,1-1 1,-5 5-17,5 1 0,-6-1 0,6 0 0,-5 5-10,-1 1-6,1 4 0,-6 0-1,5 4 38,-5 11 8,0-5 2,6 9 0,-1 1-16,-5 9-3,0 0-1,0 10 0,0 0-11,0 0 8,0 0-8,0 0 8,0 0 8,6 15 2,5 0 0,-6 4 0,1 5-18,5 6 0,-6 4 0,6 0 0,-5 5 0,-6-15 0,5 6 0,1 9 0,-1 0 0,-5 4-16,0 1 4,0 0 0,0 10 12,0 4 16,0 1-3,0-15-1,0 9-12,0-4-15,0-5 3,0 0 1,0-5 11,0-15 0,6 0 0,-1-4 0,0-5-10,-5-15 10,0 0-12,11-10 12,0-10-13,0-9 4,-5-5 1,5-5 0,0 0 27,0-5 5,-6 0 2,1-5 0,-1 6-43,1-1-9,-1-5-2,1 0 0,-1 10 28,1-5 0,-6 10 0,5-5 0,-10 0 0,5 5 0,0 0 0,0 0 0,0 5 0,0 4 8,0 1 0,0 9 0,5 1 0,-5-1 0,0 15 0,0 0 0,0 0-8,0 0 0,0 0 8,0 15-8,0 4 0,6 6 0,-1-1 0,-5 0 0,6 6 0,-6-1 0,5 5 0,1 0 0,-6 0 0,5-5 0,1 1 0,-6 4 0,0-5 0,5 5 0,-5 0 0,6 5 0,-6 5 0,0 0 0,0-10 0,0 0 0,5 0 0,-5-4 8,0-1-8,0-10 0,0 1 0,0-6 0,0-4 0,0-10 0,0 0 0,0 0 0,0-14-9,5-6 9,1-4 0,-6-6 15,5-4-3,1 0 0,-1-5-24,-5 5-4,0-10-2,0 5 0,0 0 18,0-5 0,-5 0 0,5 1 0,-6 4 11,1-5 5,-6 0 2,6 0 0,-1 5-27,1 5-6,-1 0-1,6 0 0,-5 4 26,5 6 5,0 5 1,0 4 0,-6 5-16,6 10-12,0 0 3,0 0 0,0 0 9,0 0 12,0 0-2,11 10-1,-5 5-9,5 4 0,-6 10 0,0-9 0,1 4 0,-1 1 0,6 4 0,-5 5 0,-1 5 0,6-5 0,-5 5 0,5 5 0,0 0 0,-6 0 0,1-5 0,5 0 0,-6 0 0,1-5 0,5 0 0,-11-5 0,5-9 0,-5 4 0,0 0 0,6-9 0,-6-15 0,0 0 0,0 0 0,0 0 0,0 0 0,0 0 0,0 0 0,0-15 0,0 6 0,-6-6 0,6-9 0,-5 4 0,5-9 0,-6 4 8,1-4-8,-1 0 8,-5-10-8,6 5 0,-6 0 0,5-5-11,-10 5 11,-1 0 0,6-5 8,-5 4-8,5 1 0,0 10 0,0-10 0,0 5 0,0 9 0,6 1 0,-6-1 0,5 1 0,1-1 0,-1 10 0,1 1 0,-1 4 0,6 5 0,0 0 0,0 0 0,0 0-8,0 0 8,0 0 0,0 0 0,11 14 0,-5 1 0,5 4 0,-6 6 0,6 4 0,6 5 8,-6 0-8,0 5 8,-6 5-8,11-5 8,-5 0-8,-5 0 10,5 0-10,0 0 8,0 5-8,-6 0 0,12 0 0,-12 0 8,6-5-8,-5 9 0,5-14 0,-6 5 0,1-4 0,5-6 0,-6 0 0,1-9 0,-1-1 0,-5-9 0,6 4 0,-6-14 0,0 0 0,0 0 0,0 0-10,0-24 10,0-5-12,0 0 12,0-6-12,-6-4 12,1 5-8,-1-5 8,1 5-8,-1-5 8,-5-5 0,0 0 0,0-4 0,-5 4 0,-1-5 0,1 0 0,-1 1 0,1-6 0,-1 0 0,7 11 0,-7-6 0,12 10 0,-6 0 0,0 10 0,5 4 0,1 1 0,-1 9 0,6 5 0,0 10 0,0 0 0,0 0 0,0 0 0,0 0 0,0 25 0,0-1 0,6 10 0,-1 10 0,1 0 0,5 0 0,-6 5 0,6-5 0,-5-5 0,5 9 0,-6 1 0,0 5 0,1-1 0,-6 6 0,0-1 0,5 6 0,-5 4 0,0 0 8,0 0-8,0-4 0,-5-1 0,5 0 8,-6-9-8,1 19 0,0-14 0,-6-6 8,5-14-8,1 0 0,5-14 0,-6-1 0,1-14 0,-1 0 0,6-10 0,0 0 0,0 0 0,-5-10-8,5 0 8,-6-14-13,6-1 5,-5-9 8,5-5-11,0-5 11,0 5-8,0-5 8,0 1 0,-6-6-8,6-5 8,0 1 0,-11 4 0,11 5 0,-5 5 0,5 0 0,0 5 0,0 0 9,-6 9 0,1 1 0,5 4-9,0 6 0,0 4 0,0 0 0,0 10 0,0 0 0,0 0 0,0 0 0,0 0 12,0 0 0,5 15 0,-5 9 0,0 1-12,0 4 0,6 5 0,-6 0 0,0 5 0,0 5 0,0-5 0,0 10 0,0-5 0,0-5 0,-11 5 0,11-5 0,-6 4 0,1-4 8,-1-4-8,1-1 0,5-5 0,-6 0 0,1-4 0,-1-1 0,6-5 0,-5-9 0,5-10 0,0 0 0,0 0 0,0 0-19,5-10 3,1-4 1,-1-6 15,1-4 13,-1-5-2,6-5-1,-5-1-10,5 1 0,-6-5 0,1 5-11,5-5 11,-6 5 0,1 5 0,-1 0 0,1-1 0,-1 6 0,1 4 0,-1 6-8,-5 4 8,0 10 0,0 0 0,0 0 0,0 0 0,0 0 0,0 0 0,0 0 0,-5 20 8,5 4-8,0 5 8,-6 0-8,6 6 0,-5-6 0,-1 5 0,-5 0 8,6 0-8,-1 0 0,1 0 0,-6 5 0,0-4-10,0-1 0,0 5 0,0 5 0,0-1 19,0 1 4,0-5 1,5 5 0,-5-5-22,11 0-5,-5-10-1,0-4 0,-1-11 14,1-4 0,5-10 0,0 0 0,0 0 0,0-14 0,0-11 12,5-4-12,6-5 0,-6 0 0,1-10-15,-1 5 5,1 0 10,-1 5 0,1-5 0,5 9 8,-6 6-8,6-5 0,-5-5 0,-1 4-8,1 6 8,-6 5 0,0-1 0,0 5 0,5 1 0,-5 4 0,0 10 0,0 0 0,0 0 0,0 0 16,0 0-4,0 0-1,0 0-11,0 10 10,0 4-10,0 1 10,-5 0-10,5-1 8,-6 11-8,1 4 8,-1-5-20,1 6-4,5-6 0,-6 5-1,6 0 29,-5 6 7,-1-1 1,1 5 0,5 0-20,-6 5 0,6-5 0,0 4 0,-5 1 0,-6-5 0,5-5 8,6-4-8,-5-6 0,0-9 0,5-1 0,-6-4 0,6-10-14,0 0-6,0 0-2,0 0 0,0-19 30,0-6 5,-5-9 2,5-10 0,0 0-24,5 0-5,-5-4-1,0-1 0,0 5 15,0 5 0,0 0 0,0 5 0,0 5 0,-5-1 13,5 6-2,-6 5-1,1 4-10,-1 0-14,6 6 3,-5-6 1,-1 5 18,1 0 4,5 10 1,0 0 0,0 0-13,0 0 0,0 0 0,0 0 0,-6 10 0,6-10-18,0 0 4,-5 15 1,-1-5 13,6-10 0,0 0 0,0 14 0,0 6 0,0-6 0,0 1 0,0 0 0,0-1 0,0 1 0,0-1 0,0 1 0,0 5 0,-5-11 0,5-9 0,0 0 0,0 0 0,0 0 0,0 0 0,0 0 0,0 0 0,0 0 0,0 0 0,0 0 0,0 0 9,0 0 5,0 0 1,0 0 0,0 0-24,0 0-5,5-9-1,-5 9 0,0-10 15,0 10 0,6-10 0,-6 10 0,0 0 0,0-5 0,5-9 0,1 4 0,-6-5 0,0 15 0,0 0 0,0 0 0,0 0 0,5-10 0,-5 1 0,0 9 0,0 0 0,0 0 0,0 0 0,0 0 0,6-10-16,-6 10 0,0 0 0,0 0 0,5-10 26,-5 10 5,0 0 1,0 0 0,0 0-16,0 0 0,0 0 0,0 0 0,0 0 0,0 0 0,0 0 0,0 0 0,0 0-48,0 0-13,0 0-3,0 0 0,6-14 103,-6 14 20,0 0 4,0 0 1,0 0-103,0 0-20,0 0-4,0 0-1,0-10 52,5 0 12,-5 10 0,0 0 0,6-10 11,-6 10 5,0 0 0,0 0 1,0 0-17,0 0 0,0 0 0,0 0 0,0-14-10,0 14-6,0 0 0,0 0-1,0-5 27,0 5 6,0 0 0,0 0 1,0 0-17,0 0 0,0 0 0,0 0 0,0 0 0,0 0 0,-33-5 0,33 5 0,49 15 8,-49-15-8,0 0 12,-11 9-12,11-9 0,-5 15 0,-1 0 0,1-6 0,-1 6 8,1 0-8,-1 4 0,6-4 0,0-1-13,0 6-10,-5-1-1,-1 6-1,6 4 71,-5 0 14,-1 0 4,6 1 0,-5 9-52,5-10-12,-6 5 0,1 0 0,5 0 0,-6 0 0,6-9 0,0-1 0,0 1 0,0-11 0,-5 6 0,10-6 0,-5 1 0,0-5 0,0-10 0,0 0 0,0 9 0,0-9 0,0 0 0,0 0 0,0 0 0,0-9 0,-5-1 0,-1-5 0,6 6 0,0-11 0,0-4 0,0-1 0,0 1 0,0-5 0,0-1 0,0-4 0,0 5 0,0 0 0,0 4 0,0 1 0,0 0-20,-5-1-6,5 11-2,-6-1 0,6 10 45,0-5 9,0 10 2,0 0 0,0 0-28,0 0 0,0 0 0,0 0 0,0 0-46,0 15-14,0 0-4,0 4 0,0-4 103,6-1 20,-6 6 4,0-1 1,0 1-72,0-1-15,0-4-2,5 5-1,-5 4 26,0-5 0,0 1 0,6 4 0,-6 1 0,0-6 0,0 6 0,-6-6 8,6 1 11,0-1 2,0-4 1,0 9 0,0-9-32,0-1-6,6 1-2,-6-15 0,0 0 18,0 0 0,0 0 0,0 0 0,0 0 11,0 0 5,0 0 2,0 0 0,0 0-18,0-15 0,0 1 0,0-6 0,0 1 0,-6 4 0,6-4 0,-5 4 0,-6-5 0,5 6-14,1-6 2,-6 6 1,5-1 11,-5 0 0,11 1 0,-5-1 0,-1 5 0,1 6 0,5-1 0,0 5 0,0 0 0,0 0 0,0 0 0,0 0 0,0 0 0,0 0 0,-5 9 0,-1 6 0,6-15 0,0 15 0,-5-1 0,-1 6 0,6-1 0,0 1 0,0-6 0,0 1 0,0 5 0,0-6 0,0 1 0,6-1-8,-1 1 8,-5 0 0,0-1 8,0 6-8,0-1 0,6 1 0,-6-6 0,5 1 0,-5 0 12,5 4-3,-5-4 0,0-1 0,0-4-9,0 5 0,0-15-10,0 10 10,0-1 0,0-9 0,0 0 0,0 15 0,0-15 0,0 0 0,0 0 0,0 0 0,0 0 0,0 0 0,0 0 0,0 0 0,0 0 0,0 0 0,0 0 0,0 0 10,0 0-10,0 0 0,0 0 0,0 0 0,0 0 0,0 0 0,0 0 8,0 0-8,0 0 0,0 0 0,0 0 0,0 0 0,0 0 0,0 0 0,0 0 0,0 0 0,0 0 0,0 0 0,0 0 0,0 0 0,0 0 0,0 0 0,0 0 0,0 0 0,11 0 0,-11 0 0,0 0 0,0 0 0,0 0 0,0 0 0,0 0 0,0 0 0,0 0 13,0 0 7,0 0 2,0 0 0,0 0-35,0 0-7,0 0-2,0 0 0,0 0 22,0 0 0,0 0 0,0 0 0,0 0 0,0 0 0,0 0 0,0 0 0,0 0 20,0 0 9,0 0 2,0 0 0,0 0-31,0 0 0,0 0 0,0 0 0,0 0-24,0 0-4,0 0 0,0 0-1,0 0 29,0 0 0,0 0 0,0 0 0,0 0 19,0 0 9,0 0 3,0 0 0,0 0-50,0 0-9,0 0-3,0 0 0,0 0 76,0 0 15,0 0 4,0 0 0,0 0-103,0 0-20,-5-10-4,-1 5-1,1-4 81,0-1 16,5-5 3,-6-4 1,6-1-8,-5 1-1,-1-6-1,1 6 0,5 4-47,-6-4-10,1-1-2,-1 1 0,6-6 32,-5 11 0,-1-11 0,1 6 0,5-6 0,-6-4 0,1 5 0,-1-5 0,1-1 0,5-4 0,-6 5 0,1-5 0,-1 5 0,1-1 0,5-4 0,-6 10 0,1-10 0,-1 9 0,1 1 0,-1 0 0,1-1 0,5 1 0,-6-1 0,1 6 0,-1-1 0,1-4 0,-6 5 0,6-1 0,-1 5 0,-5 1 0,6-1 0,-1 1 0,-5-1 0,6 0 0,-1 1 0,1 4 0,-1-5 0,-5 6 0,11-6 0,-5 5 0,-1-4 0,1 4 0,-1-5 0,1 1 0,-6-1 0,5 0 0,1 1 0,-1-6 0,6 6 0,-5-6 0,-1 1-8,1 9 8,-1-5 0,1 1 0,-1-6 0,-4 5 0,-1-4 0,5 4 0,-5 6 0,6-6 0,-1 5 0,-5 0 0,0 1 0,6 4 0,-6-5 0,5 5 0,-5 0 0,0 0 0,11 5 0,-5-4 0,-6 4 0,0 0 0,5-5 0,6 5 0,-11 0 0,6 5 0,5-5 0,-11 4 0,0-4 0,0 0-9,0-9 9,6 9 0,-6 5 0,5 9 0,-5-4 0,6 5 0,-1-1 0,1 11-8,-1-6 8,-5-4 0,0 4 0,6-4 0,-1-1 0,6 1 0,-11 5 0,6-6 0,-1 1 0,1-1 0,-1 1 0,6 0 0,0-1 0,0 1 0,0 0 0,0-1 0,0 1-26,-11-5 0,11-1 0,-5 6 0,-1-5 26,-4-1 0,10 6 0,-6-5 0,6-10 19,-5 5 9,-1 4 1,6-9 1,0 0-48,0 0-10,-5 10-1,-1 0-1,-5 0 30,11-10 0,0 5 0,0-5 0,0 0 15,-5 4 9,-6 1 1,11-5 1,-6 5-42,-5-5-8,6 10-1,5-10-1,-6 5 26,6-5 0,0 0 0,-11 10 0,6-1 0,-6-4 0,5 5 0,-5 0 0,11-10 16,0 0 8,-11 9 1,0 6 1,6-5 10,5-10 1,-11 10 1,6-1 0,-6 1-61,11-10-12,-6 15-2,1-6-1,-6 6 61,11-15 12,0 0 2,0 0 1,-6 10-61,6 0-12,-5-1-2,5-9-1,0 0 61,-6 10 12,6-10 2,0 0 1,0 0-58,0 0-11,0 5-2,-5 5-1,5-10 3,0 0 1,0 0 0,0 0 0,0 0 30,0 0 0,0 0 0,0 0 0,-6-15 16,6-4 10,0 4 2,6-5 0,-1-4-45,1 0-9,-1 4-2,6-4 0,0-5 40,0-6 8,0-8 2,0 4 0,5 0-22,1 0 0,-1-5 0,1-10 0,-6 0 0,5 6 0,6 4 0,-11 5 0,-5 0 0,-1 5 8,6 0-8,-5 9 0,-1 1 0,0-1 0,1 11 0,-1 4 0,-5 10 0,0 0 8,0 0-8,0 0 0,0 0 0,0 0 9,0 0-9,0 0 0,0 0 8,0 20-8,-5-6 0,-1 1 0,-4 4 33,4 6 0,-5-1 0,0 0 0,0-4-77,-5 4-16,5 6-4,0 4 0,-6 0 103,6 0 20,-5 0 4,5 0 1,0 0-103,0-4-20,-5-6-4,10 0-1,-5 1 52,6-1 12,-6-4 0,5-1 0,1-4 18,5-15 6,0 0 2,0 0 0,-11 5-26,11-5 0,0 0 0,0 0 0,0-5-16,0-10-8,0 0-1,5-4-1,1-5 37,5-1 7,-6-4 2,6-5 0,0 5-32,-5-6-7,-1-4-1,11 5 0,-5-5 31,6 5 5,-6 0 2,0 5 0,0 0-29,5 4-5,-5-4-2,6 0 0,-6 4 18,-6 6 0,6-1 0,-5 6 0,-1-1 14,-5 15 6,0 0 2,0 0 0,0 0-10,0 0-3,0 0 0,-11 15 0,0-6-9,-5 6 0,-1 5 0,1 4 0,5 0 0,-6 6 0,1-1 0,5 10 0,-6 0-25,6-5-4,1-5-1,-7 5 0,6-4 38,0-1 8,0-5 2,0 1 0,6-11-18,-1 1 0,1-1 0,5 1 0,0-15 0,0 0 0,0 0 0,0 0 0,0 0 0,0 0 0,-6-15 0,12-4 0,-6 4 0,5-4-9,6 4 9,-5-14 0,-1-10 0,6 5 0,0 0 0,0 0 0,0-1-16,0 1 3,5 5 0,1 0 0,-1 0 13,1-1 0,-1 1 0,6 5 0,-5-1 0,-6 1 0,0 9 0,5 1 0,-10-1 48,-1 5 13,-5 10 3,0 0 0,0 0-103,0 0-20,0 0-4,0 0-1,0 0 103,0 0 20,-5 15 4,-1 0 1,-10 9-64,5-5-15,0 6-1,-6 4-1,1-5 27,-1 11 6,1 4 0,-1 4 1,1 6-29,-6-5-5,6 0-2,-1-5 0,6 5 11,-5 0 8,5-10-12,0 0 12,-6-10-9,12-4 9,-1-6 0,1 1-9,-1 0 9,1-6-13,5-9 5,0 0 8,-6 15-10,6-15 10,0-10 0,0-4-9,6-6 9,-1 1 0,-5-1 0,11 1-8,0-1 8,-5-9 0,5-5 0,0-5-8,0 0 8,0 0 0,0 0 0,0 5 0,0 0 36,5-1 4,0 6 0,-5 0 0,-5-5-59,5 9-11,5 1-2,-5 9-1,0-9 53,-5 14 10,-1 1 2,1-6 1,-1 10-33,-5 5 0,0 0 0,0 0 0,0 0 0,0 0 0,0 0 0,0 0 0,0 0 0,0 0 0,0 0 0,-11 10-9,0 4 9,6-4 0,-1 0 0,6-10 0,0 0 0,0 0 0,-5 19 0,-1-4 0,1 0 0,5-1 0,-6 1 0,6-15 0,0 0 0,0 0 0,0 0-10,0 0 10,6 10-8,-6-10 8,0 0 0,0 0 0,0 0 0,0 0 0,0 0 0,0 0 0,0 0 0,0 0 0,0 0 0,0 0 0,0 0 0,0 0 11,11 5 0,-11-5 0,5-15-11,6 5 0,-5 0 0,-1 1 0,-5 9 0,11-10 0,-5 0 0,5-4 0,-6-6 0,1 5-16,5 1 4,-6-1 1,1 1 11,5-6 16,-1 5-4,-4-4-1,5-10-11,-11 14 0,-6 5 0,1 1 0,-1-1-15,6 10-5,0 0 0,0-5-1,-10-5 21,10 10 0,0 0 0,0 0 0,0 0 0,0 0 0,10 0 0,-10 0 0,0 0 0,0 0 0,6 15-9,-6-1 9,-6-4-9,1 5 9,0-1-13,-1 6 5,-10-1-4,10 6 0,-10 4 0,5-5 0,-6-4 12,1 4-10,5 6 10,0-6-10,0 0 10,0-4-8,5-1 8,1 1-8,-1-6 8,6-14 0,0 0 0,0 0 0,0 0 0,0 0 0,0 0-9,0 0 9,0 0-9,6-14 9,-1-6-12,1-4 12,10 0 0,-5-1 0,6 1 0,-1-1 0,1-9-10,-1 5 10,1 0-8,-1-5 8,-5 0 0,-6-1 0,6 1 0,6 0 8,-1 0-8,1 0 0,-6 5 0,5 0 0,-5-1 0,11 1 8,-11 10-8,6-1 8,-6 5-8,0-4 0,-6 4 8,6 6-8,-6-1 8,-5 10-8,0 0 8,0 0-8,0 0 0,0 0 9,0 0-9,0 0 0,0 0 8,11 5-8,-11-5 0,6 14 0,-1 6 0,1-6 0,-6 1 0,0 0 0,0-1 8,0 1-8,0 0 0,5-6 0,-5-9 0,0 0 0,-5 10 0,5-10 0,0 0 0,0 0 0,5 15 0,-5-15 0,0 0 0,0 0 0,0 0 0,0 0 0,0 0 0,0 0 0,0 0 0,0 0 0,0 0 0,0 0 0,0 0 0,0 0 0,0 0 0,0 9 0,0-9 0,0 10 0,0 0 0,0-10 0,-11 10 0,6 4 0,-1-4 0,1 5 0,5-6 0,-6 1 0,1 0-20,5 5 1,-11-11 1,11-4 0,0 0 18,0 0 14,0 15-2,-5 0-1,5-6-11,0-9-16,0 0 4,0 15 1,0-15 11,0 15 8,-6-6-8,6 1 11,0-10-11,-5 20 0,5-6 0,0 1-11,-6-5 11,6 4 0,0-14 0,0 15-8,-5-5 8,5-10 0,0 0 0,0 0 0,0 9 0,-6 6 0,6-5 0,0-10 0,0 0 0,0 0 0,0 0 0,0 14 0,0 1 0,0-5 0,0-10 0,0 14 0,0 1 0,0-15 0,0 0 0,0 15 0,0-15 0,0 14-8,6 1 8,-6-1 0,0-14 0,0 0 0,5 15 0,1-5 0,-6 4 0,0-14 0,0 0 0,0 0 0,5 10 0,1 5 0,-6-15 0,5 10 0,-5 4 0,0-14 0,0 0 0,0 15 0,5-5 0,-5 4 0,0-14 0,0 0 0,0 10 0,0 0 0,0 4 0,6 6 0,-6-1 0,0-4 0,0-15 0,0 0 0,0 0 0,0 10 0,0-10 0,-6 9 0,6-9 0,0 15 0,-5 0 0,5-1 0,0-14 0,0 0 0,-5-9 0,5 9 0,0 14 0,0-14 0,0 0 0,0 0 0,-11 10 0,5 5 0,6-15 0,0 0 0,0 0 0,-5 14 0,-1-4 0,1 5 0,5-1 0,0-14 0,0 0 0,0 0 0,0 0 0,0 0 0,-11 5 0,11-5 0,0 0 0,-6 10 0,6-10 0,0 0 0,-11 5 0,11-5 0,-5 5 0,-6-1 0,0-4 0,5 5 0,6-5 0,0 0 0,0 0 0,0 0 0,-11 0 0,6 10 0,-1-5 0,6-5 0,-11 5 0,11-5 0,0 0 0,0 0 0,-11 10 0,6-6 0,5-4 0,0 0 0,-11 10 0,11-10 0,0 0 0,0 0 0,0 0 0,0 15 0,0-1 0,0-14 0,0 0 0,-6 10 0,1 0 0,5-10 0,-6 10 0,-4-1 0,10-9 0,-6 15 0,-5-5 0,6 0 0,-1 4 0,-5-4 0,6 5 0,-1-6 0,1 1 0,-1 0 0,6-10 0,0 0 0,0 0 0,0 0 0,0 0 0,0 0 0,0 0 0,0 0 0,0 0 0,0 0 0,0 0 0,0 0 0,0 0 0,0 0 0,0 0 0,0 0 0,0 0 0,0 0 0,0 0 0,0 0 0,17-10 0,-6 5 0,0-5 0,-11 10 0,0 0 0,0 0 0,0 0 0,0 0 0,0 0 0,0 0 0,0 0 0,0 0 0,0 0 0,11-4 0,-11 4 0,0 0 0,0 0 0,0 0 0,0 0 0,0 0 0,0 0 0,0 0 0,0 0 0,0 0 0,0 0 0,0 0 0,-6 9 0,1 1 0,-1 5 0,6-1 0,-11 1 0,11-5 0,-5-1 0,-1 1 0,1 0 0,-1-5 0,6 5 0,-5-1 0,5-9 0,-6 5-10,1 5 1,-1 0 0,-5-5 9,11-5 12,-5 4-2,-1 11-1,1-5-9,-1 0 0,1-6 0,-6 6 0,5-10 0,-5 10 0,6 0 0,5-10 0,0 0-11,0 0-4,-6 9-1,1 1 0,0 5 16,5-15 0,0 0 0,0 0 0,0 0 0,0 0 0,0 0 0,0 0 0,0 0 0,0 0 0,-6 5 0,6-5-9,0 0 9,0 0 0,0 0 0,0 0 0,-11 0 0,11 0 0,0 0 0,0 0 0,-5 0 0,5 0 0,0 0 0,0 0 0,0 0 0,0 0 0,-11-10 0,11 10 0,0 0 0,0 0 0,0 0 0,0-10 0,5 0 12,-5 1 5,0 9 1,6-10 0,-1 0-18,1 0-19,5 6 4,-6-6 1,0 0 22,-5 10 5,11-10 1,0 5 0,0 1-14,0-1-8,-5-5 8,5 5-13,-11 5 13,0 0 8,11 0 0,-11 0-8,0 0 0,16 5 0,1 5 0,-1-5 0,-5 4 0,-5 1 0,5-5 0,0 5-9,-1-1 9,-4 1 0,-1 0 0,-5 5-8,0-15 8,6 9 0,5 6 0,0-5-8,0-5 8,5 4 12,1 1-2,5 5-1,-6-6-9,6 6-17,0-5 4,0 0 1,0-6 12,-6 1-9,6 0 9,-5 5-8,-1 5 8,-5-6 0,6-9 0,-1 0-8,-5 0 8,0 0 0,5 0 0,1 0 0,-6 0 0,5-5 0,1 1 0,-6 4 0,5-5 0,1 0 0,-6 0 0,0 5 0,5-5 0,-5 5 0,-11 0 0,16-5 0,-5 0 0,6 5 0,-17 0 0,11 0 0,0 0 0,-6 0 0,6 0 0,-11 0 0,0 0 0,11 10 0,0-5 0,0 10 0,0-6 0,0 1 8,-5 0-8,10 0 0,-10 4 0,4 1 0,-4-5 0,5 4 0,-6 1 0,1-1 0,-1 1 0,1 0 0,5-6 16,-6 6-2,1 0 0,-1-1 0,1 1-14,-1 0-16,1-6 3,5 1 1,-11 10 12,5-6 0,-5-14 0,6 10 0,-6 5 0,0-1 0,5-4 0,-5-10 0,0 0 0,6 15 0,-6-6 0,0-9 0,0 0 0,0 0 0,0 0 0,0 0 0,0 0 0,0 0 0,0 0 0,0 0 0,5 15 0,-5-15 0,0 0 0,0 0 0,-5 10 0,5-10 0,0 0 0,0 0 0,0 0 8,0 0-8,0 9 0,0-9 0,0 0 12,0 0-4,0 0 0,-11 15-8,11-15 0,0 0 0,-6 5 0,6-5 0,0 0 0,0 0 0,0 0 0,-5 10 0,5-10 0,0 0 0,0 0 0,-6 14 0,-5 1 0,11-5 0,0-10-10,0 0 10,0 0 0,-5 9 0,5-9 0,0 0 0,0 0 0,0 0 0,0 0 9,0 10-1,0-10-8,0 0 0,0 0 0,0 0 0,0 0 0,0 0-10,-6 10 10,6-10-13,-5 10 13,5-10 8,0 0 0,-6 14-8,1-9 0,5-5 0,0 0-10,0 0 10,0 0 0,0 0 0,0 0 9,0 0-1,0 0-8,-6 10-10,6 0 10,0-10-13,0 0 13,0 0 0,0 0 0,0 0 0,-5 5 0,5-5 0,0 0 0,0 0 0,-6 9 0,6-9 8,0 0 0,0 0-8,0 0 0,0 0 0,0 0-10,0 0 10,0 0 0,0 0 0,0 0 0,0 0 0,0 0 0,0 0 0,0 0 0,0 15 0,-5-5 0,5-10 0,0 0 8,0 0-8,0 0 0,0 0 0,0 0 0,0 9 0,-6 1 0,6-10 0,0 0 0,0 0 0,0 0 0,0 0 0,0 0 0,0 0 0,0 0 0,0 0 0,-11 0 0,11 0 0,-5-5 12,5 5-4,-11-5 0,0 1 0,6-1-8,-1 0-9,1-5 9,-6 10-13,0-5 26,0-5 6,0 1 1,0 4 0,0 0-32,0 0-7,0-14-1,5 9 0,-5 5 20,0-5 0,-5-4 0,5-1 0,6 0 20,-6 6 7,0-1 1,0 5 1,5-10-29,-5 6 0,0-1 0,0 0 0,-5 0 0,10 1 0,-5 4 0,0 0 0,0 0 0,6-5 0,-6 5 0,0 0 0,-5 5 0,10-4 0,1-6 0,-6 5 0,5-5 0,-5 5 0,6 0 0,-6-4 0,11 9 0,-6-5 0,-5 0 0,6 0 0,-6 0 0,5 0 0,-5 0 0,6 1 0,-6-1 0,5 0 0,-5 0 0,11 5 0,-5-5 0,-6 5 0,5-10 0,1 10 0,5 0 0,-11-9 0,0 4 0,6 5 0,5 0-22,-11-10-4,5 5-1,-5-5 0,11 10 43,0 0 9,-5-5 2,5 5 0,-6-9-27,-5-1 0,6 5 0,5 5 0,-6-5-16,6 5-9,0 0-2,0 0 0,0 0 47,0 0 8,-11-10 3,0 6 0,6-1-31,-6 0 0,11 5 0,0 0 0,0 0-28,0 0 0,-11-5 1,11 5 0,0 0 43,0 0 9,-11-5 2,5 0 0,1 0-43,5 5-9,0 0-2,0 0 0,0 0 43,0 0 9,0 0 2,0 0 0,-6-5-43,1-4-9,-1-1-2,1 5 0,0 0 27,5 5 0,-6-5 0,-5 0 0,6 1 0,5 4 0,-6-5 0,1 0 0,5 5 0,-11-5 0,0-5 0,5 5 0,1 5 0,-1-5 0,-5 1 0,6-1 0,-6 5 0,11 0 0,-6-5 0,6 5 0,-11-5 0,11 5 0,-5-5 0,-1 0 0,6 5 0,-5 0 0,-1-10 0,6 10 0,0 0 0,-5 0 0,-6-4 0,5-1 0,1 5 16,0-10 9,-1 0 2,-5-4 0,11 9-27,0 5 0,0 0 0,-11-5 0,0-5 0,6 0 0,-6 5 0,11 5 0,-6-9 0,6 9 0,0 0 0,0 0 0,-11 0 0,11 0 0,-5-5 0,5 5 0,0 0 0,0 0 0,-11-10 0,11 10 0,0 0-17,5-10-6,-5 1-1,6-6 0,-1 5-52,6 0-10,0 1-2,0-6-1004</inkml:trace>
          <inkml:trace contextRef="#ctx0" brushRef="#br0" timeOffset="42953.6993">-608 2599 633,'0'0'28,"0"0"6,0 0-34,0 0 0,-11-5 0,5 0 0,6-5 98,-5 5 13,-1-4 2,1 4 1,5-5-43,-6 0-9,1 0-2,-1 6 0,6 4-1,0-5-1,0-5 0,0 10 0,0 0-12,0 0-2,0 0-1,0 0 0,0 0-11,0 0-1,0 0-1,0 0 0,0 0-18,0 0-4,0 0-8,0 0 12,0 0-12,6 5-10,-6-5 2,11 10 0,0-1 8,0-4 0,5 5 0,-5-5 0,-5 5 0,10 4 0,-5-9 0,5 5 0,-5 0 0,-5-1 0,5 6 0,0-5 0,0 4 25,0-4 7,-6 5 2,-5-1 0,6 1-3,-1-5-1,-5-10 0,0 0 0,0 0-30,0 0 0,0 0 0,0 0-10,-5 9 10,5-9 0,0 0 10,0 0-10,-11-4 36,0-1 0,5-5 1,-5 0 0,6 0-25,-6 1-4,5-6-8,1 5 11,-6 1 1,5-6 0,-4 5 0,-1-4 0,5 4-12,1-5 8,-6 1-8,0 4 8,0-5-8,5 1 12,-5-1-12,6 5 12,-6 0-4,5 1-8,1-6 12,-6 5-4,11-4-8,-6 4-11,6 0 3,-5-4 0,5 14 8,0-10 0,-6 0 0,6 0 0,0 10 16,0 0 4,0 0 2,0 0 0,0 0-14,0 0-8,0 0 10,0 0-10,0-5 8,0 1-8,0 4 0,0 0 0,0 0 8,0 0-8,0 0 0,0 0 0,0 0-19,0 0-9,0 0-3,0 0 0,0 14 58,0-14 11,0 0 2,0 0 1,0 0-28,0 0-5,0 0-8,0 0 11,0 0-1,0 0 0,0 0 0,0 0 0,0 0-10,0 0 8,0-10-8,0 10 8,0 0-8,0 0 8,-5-9-8,5 9 8,0 0-8,0 0 0,0-5 0,-6-5 0,6 0 0,0 10 0,0 0 0,0 0 8,0-9-8,0-1 0,-5 0 0,5 0 0,-6-4 0,6 14 0,0-5 0,0 5 0,0 0 0,0 0 0,-5-10 0,5 10 8,0 0-8,0 0 0,0 0 0,0 0 8,0 0-8,0 0 8,0 0-8,0 0 8,0 0-8,0 0 0,0 0 0,0 0 8,0 0-8,0 0 0,0 0 0,5 15 0,-5-15 0,0 14 0,11-4 0,-11 5 0,6-6-8,-1 6-4,1-5-1,-1 4 0,-5 1 24,6 5 5,-1-6 0,1-4 1,-1 9-17,6-4 0,0 0 8,0 4-8,-5-4-12,5 4-5,0 1-2,0-1 0,0 1 19,0-1 0,-6 1 0,6 4 0,5-4 16,-5 4 8,0-4 0,-5 4 1,5-9-25,-6 4 0,6-4 0,-5-6 0,-6 6-15,5-5-8,-5-10-1,0 0-1,0 0 71,0 0 14,0 0 4,0 0 0,0 0-74,0 0-14,0 0-4,-5-10 0,-1-5 45,1 1 9,-6-1 2,5 1 0,-5-6-39,6 1-7,-6 4-2,5-5 0,-5 6 20,6-6 0,-1 1 0,1 4 0,-6 1 0,6 4 0,-1-5 0,6 5 0,0 1 0,-5-1 0,5 10-8,0 0 8,0 0 14,0 0 6,0 0 2,0 0 0,11-5-38,-11 5-8,0 0-2,0 0 0,16 5 26,0 0 0,-5 0 0,6 4 0,-12 1 16,6 0 8,6 5 1,-1 4 1,1 1-42,-1 4-8,1 0-1,-1 6-1,-5 4 26,0 5 0,5 5 0,6 4 0,0-4 0,6 0-8,-6 5 8,0 0 0,5-6 0,-5-4-10,0 5 10,0-5 0,0 0-10,-6-5 10,1 5-8,-1-5 8,1-9 0,-6 4 0,5 0 0,-5-4 0,0-1-28,0-9-1,-6 4 0,6-4 0,-5-5 45,-1-1 8,-5-9 3,0 0 0,6 5-27,-6-5 0,0 0 0,0 0 0,0 0 0,0 0 0,0 0 0,5-14 0,-5 4 0,6-5 0,-6 1 0,0-1 0,-6 0 0,6 1 0,0 4 0,6-5 0,-6 6 0,0-1 0,0 0 0,0 10 0,5-15 0,1 6 0,-6 9 0,5-10 0,1-5 0,-1 6 0,-5 9 0,0 0 0,6-10 0,-6 10 0,5-10 0,-5 10 0,0 0 0,0 0 0,0 0 0,0 0 0,0 0 0,11 5 0,-5 0 0,5 5 0,-11-10 0,5 14 0,1 1 0,-1-1 0,1 1 0,-6 5 0,5-6 0,-5 6 0,5-6 0,1 6 0,-6-6 0,5 1 0,1-5 0,-1 4 0,-5-4 0,0-10 0,0 0-26,0 0 2,0 0 1,0 0 0,0 0 35,0 0 8,0 0 0,0 0 1,0 0-21,0-10 0,0-4 0,0-1 0,0 1 0,0-1 0,-5-5 0,5 1 0,0-1 0,0 1 0,0-5 0,0 4 0,0 5 0,0-4 0,0-5 0,0 4 0,0 5 0,0 1 8,5-6-8,-5 1 0,0 4 8,0 1-8,0-1 8,0 5-8,6 0 12,-6 10-3,0 0 0,0 0 0,0 0 1,0 0 0,0 0 0,0 0 0,0 0-10,0 0 12,0 0-12,0 0 12,0 15-12,0 0 0,0 4 0,0-4 0,-6 9 0,1-4 0,5-1 0,0 6 0,0-6-14,0 1 2,0 4 0,0 0 0,0 1 2,0-1 1,0 0 0,0 1 0,5-6 9,-5 1-12,0 4 12,0-9-12,0-1 12,0 1 0,0 0 0,0-15-8,0 0 8,0 0 0,0 0 0,0 0-8,0 0 0,0 0 0,0 0 0,0 0 0,0-15 8,0 0-12,0 1 12,0-1-12,0-4 12,0-1 0,0 1 0,0 4 0,6-4 0,-6 4 0,0-5 0,0 1 0,0 9 8,5-4-8,-5-1 8,0 0-8,0 6 9,0-1-9,0 0 12,0-5-12,0 6 12,0 9-12,0 0 12,0 0-12,0 0 12,0 0-12,0 0 12,0 0-12,0 0 35,0 0 0,0 0 0,0 19 0,0-4-58,0 4-11,-5 1-2,5-1-1,0-4 8,-6 9 1,6-4 1,0-1 0,0 1 27,0 4 0,0 1 0,-5-1 0,-1 0-19,6 1 2,0-1 0,0 0 0,0 1 4,-5-1 1,5-4 0,5-1 0,-5-4 12,0-1 0,0-9 0,0-5-9,0 0-19,0 0-4,0 0-1,0 0 0,0 0 33,0 0 0,6-9 0,-6-6 0,0 0 23,5-4 11,-5-6 2,0 1 1,0 0-26,0-1-11,0-4 8,0 0-8,0 0 21,0 4-1,6-4 0,-6 0 0,5-1-20,-5 6 9,0-5-9,6 4 0,-6-4 32,5 0-1,-5 5 0,6-1 0,-6 6-16,0-1-3,5 6-1,-5-1 0,-5 5-3,5 10 0,0-10 0,0 10 0,0 0 0,0 0-8,0 0 12,0 0-4,0 0-8,0 0 0,0 0 0,0 0 8,0 0-8,0 15 0,-6-5 0,6 4-11,0-14 11,0 10-13,-5 5 5,5-15 8,0 14-9,0-4 9,0-10 0,-6 15 0,1-5-8,5-10 8,0 0 0,0 0 0,0 0 0,0 14 0,0-14 0,0 10 0,0-10 0,0 0 0,0 0 0,-6 15 0,6-15 0,0 0 0,0 9 0,0-9 0,0 0 0,0 0 0,0 15 0,0-15 0,-5 15 0,5-15 0,0 0 0,-6 9 0,6 1-8,0-10 8,0 0 0,0 0 0,0 0-10,0 0 10,0 0-8,0 0 8,0 0 0,0 0-10,-5 15 10,5-15 0,0 0 0,0 0 0,0 0 0,0 0 0,0 0 0,0 0 0,0 0 0,0 0 0,0 0 0,0 0 0,0 0 0,0 0 0,0 0-8,0 0 8,0 0 0,0 0 0,0 0 0,0 0 0,0 0 0,0 0 0,0 0 0,0 0 0,0 0 0,0 0 0,0 0 0,0 0 0,0 0 0,0 0 0,0 0 0,0 0 0,0 0 0,0 0 0,0 0 0,0 0 0,0 0 0,0 0 0,-6 9 0,6-9 0,0 0 0,0 0 0,0 0 0,0 0 0,0 0 0,0 0 0,0 0 0,0 0 0,0 0 0,0 0 0,0 0 0,0 0 0,0 0 0,0 0 0,0 0 0,0 0 0,0 0 0,0 0 0,0 0 0,0 0 0,0 0 0,0 0 0,0 0 0,0 0 0,0 0 0,0-9 0,-5-1 0,5 0 0,0 10 0,0-10 0,0 1 0,0-1 0,0 0 0,0 10 0,5-10 0,1 1 0,-6 9 0,0 0 0,0-10 0,0 5 0,0-5 0,0 10 0,0 0 0,0 0 0,5-9 0,-5 9 0,0 0 0,0 0 0,0-15 0,0 15 0,0 0 0,0 0 0,0 0 0,0 0 0,0 0 0,0-5 0,0 5 0,0 0 0,11-10 0,-11 10 0,0-9 0,0 9 0,0 0 0,0 0 0,6-10 0,-6 10 0,0 0 0,0 0 0,0 0 0,0 0 0,0 0 0,0 0 0,0 0 0,0 0 0,0-15 0,0 15 0,0 0 0,0 0 0,0-10 0,5-4 0,-5 14 0,0-10 0,0 10 0,0 0 0,0 0 0,0 0 0,0 0 0,6-5 0,-6-9 0,0 14 0,0 0 0,0 0 0,5-10 0,-5 10 0,0 0 0,0-10 0,0 10 0,0 0 0,0 0 0,0-10 0,0 10 0,0 0 0,0-9 0,0 9 0,0 0 0,0 0 0,0 0 0,0 0 0,0 0 0,0 0 0,0 0 0,0 0 0,0-15 0,0 15 0,0 0 0,0 0 0,0 0 8,0 0-8,0 0 0,0 0 0,0 0 0,0 0 0,0-5 0,0 5 0,0 0 0,0 0 0,0 0 0,0 0 0,0 0 0,0 0 0,0 0 0,0 0 0,0 0 0,0 0 0,0 0 0,0 0 0,0 0 0,0 0 0,0 0 0,0 0 0,0 0 0,0 0 0,0 0 0,0 0 0,0 0 0,0 0 0,0 0 0,0 0 0,0 0 0,0 0 0,0 0 0,0 0 0,0-10 0,0 10 0,0 0 0,0 0 0,6-9 0,-6 9 0,0 0 0,0 0 0,0 0 0,0 0 0,0 0 0,0 0 0,0 0 8,0 0-8,0 0 0,0 0 0,0 0 0,0 0 0,0-10 0,0 10 0,0 0 8,0 0-8,0 0 0,0-10 0,0 10 0,0 0 0,0 0 0,0 0 0,0-10 0,0 10 0,-6-4 0,6 4 0,0 0 0,0 0 0,0 0 0,0 0 0,0-10 0,0 10 0,0 0 0,0 0 0,0 0 8,0 0-8,0 0 0,0 0 0,0 0 0,0 0 0,0 0 0,0 0 0,0 0 8,0 0-8,0 0 0,0 0 0,0 0 0,0 0 0,0 0 0,0 0 0,0 0 0,0 0 0,0 0 0,0 0 0,0 0 0,0 0 0,0 0 0,0 0 0,0 0 0,0 0 0,0 0 0,0 0 0,0 0 0,0 0 0,0 0 0,0 0 0,0 0 0,0 0 0,0 0 0,0 0 0,0 0 8,0 0-8,0 0 0,0 0 0,0 0 8,0 0-8,0 0 0,0 0 0,0 0 8,0 0-8,0 0 0,0 0 0,0 0 0,0 0 0,0 0 0,0 0 0,-5-5 0,5 5 0,0 0 0,0 0 0,0 0 0,0 0 0,-6-10 0,6 10 0,0 0 0,0 0 0,0 0 0,0 0 0,0 0 0,0 0 0,0-10 0,0 10 0,0 0 0,0 0 0,6-9 0,-6 9 0,0 0 0,0 0 0,0-10 0,0 10 0,0 0 0,0 0 0,0 0 0,0 0 0,0 0 0,0 0 0,0 0 0,0 0 0,0 0 0,0 0 0,0 0 0,-6 10-10,6-10 2,0 0 0,0 0-32,0 9-5,-5 1-2,5-10 0,0 0-53,0 0-10,0 15-2</inkml:trace>
          <inkml:trace contextRef="#ctx0" brushRef="#br0" timeOffset="44092.3843">450 2667 288,'0'0'12,"0"0"4,0 0-16,0 0 0,0 0 0,0 0 0,0 0 200,0 0 36,0 0 8,0 0 2,0 0-125,0 0-25,11-5-4,-11 5-2,6-10-72,-6 10-18,0 0 0,0 0 0,0 0 57,0 0 8,0 0 2,0 0 0,0 0-25,0 0-5,0 0-1,0 0 0,0 0 3,0 0 0,0 0 0,0 0 0,0-5-6,0 5-1,-6-9 0,6 9 0,0 0 1,-5-5 0,5 5 0,-11-5 0,5 0-15,6 5-3,-5-5-1,5 5 0,-11-5 3,0-4 1,11 9 0,-6 0 0,-10-5-2,10 5 0,-5-5 0,0 5 0,11 0-16,0 0 0,0 0 0,0 0 0,-11-5 0,11 5 0,0 0 0,-5 0 0,5 0 14,0 0-4,-11 0-1,11 0 0,0 0-9,0 0 0,0 0 0,0 0 8,0 0-8,0 0 0,0 0 0,0 0 8,0 0-8,0 0 0,0 0 0,0 0 8,0 0-18,0 0-4,0 0-1,0 0 0,0 0 24,0 0 5,0 0 1,0 0 0,0 0-24,0 0-5,0 0-1,0 0 0,0 0 15,0 0 0,5 10 0,-5-10 0,6 9 0,-6-9 0,0 0 0,0 0 0,0 0 0,0 0 0,0 10 0,0-10 0,11 10 0,-11-10 0,0 0 0,0 0 0,11 5 0,-11-5 0,0 0 0,0 0 0,0 0 0,0 0 0,0 0 0,0 0 0,5 10 16,-5-10 5,0 0 2,0 0 0,0 0-37,0 0-7,0 0-2,0 0 0,0 0 48,0 0 10,0 0 1,0 0 1,0 0-8,-5 0-1,5 0-1,-11-5 0,5 0-27,-5 0-12,6 0 0,5 5 1,-11-5 11,0 0 14,0 0-3,0 1-1,0-1-10,11 5 0,-5-10 0,5 10 0,-17 0 16,17 0-3,0 0 0,0 0 0,-5-10-13,5 10-18,0 0 4,0 0 1,0 0 21,0 0 4,0 0 0,0 0 1,0 0-13,0 0 0,0 0 0,0 0 0,0 0 0,0 0-18,0 0 4,0 0 1,0 0 21,0 0 4,0 0 0,0 15 1,0-15-13,0 0 0,0 0 0,0 0 0,0 0 0,5 10 0,-5-10 0,6 9 0,-6-9 0,0 0 0,0 0 0,0 0 0,11 0 0,-11 0-18,0 0 4,16 5 1,-10-10-41,-6 5-8,10-5-2</inkml:trace>
        </inkml:traceGroup>
      </inkml:traceGroup>
    </inkml:traceGroup>
  </inkml:traceGroup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3-07T08:31:33.303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5E3891D7-2B89-4485-890E-B2358B4B78F5}" emma:medium="tactile" emma:mode="ink">
          <msink:context xmlns:msink="http://schemas.microsoft.com/ink/2010/main" type="inkDrawing" rotatedBoundingBox="15091,13918 15631,11604 17579,12058 17039,14372" hotPoints="15329,12901 15910,11824 16577,11818 17131,12922 17130,14345 15408,13992" semanticType="enclosure" shapeName="Hexagon"/>
        </emma:interpretation>
      </emma:emma>
    </inkml:annotationXML>
    <inkml:trace contextRef="#ctx0" brushRef="#br0">0 0 403,'0'0'36,"0"0"-36,0 0 0,0 0 0,0 0 108,0 0 14,0 0 3,0 0 1,0 0-58,0 0-11,0 0-2,0 0-1,0 0 4,0 0 1,0 0 0,0 0 0,0 0-12,0 0-3,0 0 0,0 0 0,0 0-8,0 0-1,0 0-1,0 0 0,0 0-14,0 0-2,0 0-1,0 0 0,0 0 5,0 0 1,0 0 0,0 0 0,11 10-2,-11-10 0,11 10 0,-6-5 0,6 4 3,-11-9 0,6 10 0,10 0 0,-5-5 1,0 0 1,0-1 0,0 6 0,-11-10-18,0 0-8,11 5 8,0-5-8,5 10 33,1-10 2,-6 0 0,5 5 0,-5 4-13,0-4-2,0-5-1,6 5 0,-6-5-5,0 5-1,0-10 0,-11 5 0,0 0-3,16 5-1,-5-5 0,0 0 0,5 5-9,1-5 0,-1 0 0,1 5 8,-1 0-8,1-5 0,-6 0 0,5 0 8,-5 5-8,6-5 0,-1 0 0,0 4 8,-5 1 0,0 0-8,0 0 12,6 0-4,-6 0-8,0 0 12,5 0-12,-5 4 12,6-9-12,-6 5 8,0-5-8,0 5 8,5 0-8,-5 0 8,-6 0-8,6 0 8,6-1-8,-6-4 8,0 5-8,5 0 8,-5 0-8,0-5 0,-11 0 0,11 5 8,0 0-8,0-5 0,6-5 0,-7 0 8,-10 5-8,17 5 0,-6-5 0,5 5 8,-5-5-8,0 5 0,0 0 0,0-5 0,6 4 0,-6-4 0,-11 0 0,16 5 0,-5 0 0,6-5 0,-17 0 0,16 5 8,0-5-8,-5 5 0,0-5 0,6 0 0,-1-5 0,1 5 0,-6-5 0,0 5 0,-11 0 0,16 0 0,-5-5 0,0 5 0,5 0 0,1-5 0,-6 5 0,0-4 0,5-6 0,-5 5 0,0 0 0,6 0 0,-1 0-31,1 0-1,-1 5-1,1-4 0,-1-1-143,0 0-28</inkml:trace>
    <inkml:trace contextRef="#ctx0" brushRef="#br0" timeOffset="3201.1197">301-1560 1267,'0'0'28,"0"0"5,0 0 2,0 0 1,0 0-36,0 0 0,0 0 0,0 0 0,0 0 44,11 5 1,0 5 1,-5 0 0,5-1 18,0 1 3,0 5 1,5-1 0,-5 1-18,6 0-3,-1 4-1,6 1 0,0 4-11,0-4-3,5 4 0,-5 0 0,6 1-7,-6 9-1,5 0-1,1 0 0,-1 0 0,0 5 0,1 0 0,5 0 0,-6 5-7,6-5 0,0 15-1,5 4 0,-5-4-15,6 4 9,4-4-9,1 4 8,0-9-8,-5 0 0,10 0 0,-5-6 0,0-4 0,0-4 0,-12-1 0,1 0 0,0-5 0,0 0 0,-5-4 0,-1-1 0,-5-4-16,0-1 0,0-4 1,-6 4 0,-5-4-8,0-5-1,0-6-1,-5 6 0,5-5-15,-11-5-2,0 0-1,5-10 0,1 1-113,-6-6-24</inkml:trace>
    <inkml:trace contextRef="#ctx0" brushRef="#br0" timeOffset="2645.0645">-33-1014 576,'0'0'51,"0"0"-41,0 0-10,0 0 0,0 0 108,0 0 19,0 0 4,0 0 1,0 0-53,0 0-11,11 10-1,0 0-1,-6-5-15,6 4-3,0 1-1,6 0 0,-6 4-3,5 1 0,1 0 0,-1 9 0,6-4-10,0-1-2,0 10-1,5 1 0,1-1-5,-6 0-1,0 5 0,0-5 0,-1 6-13,7-6-2,5 0-1,0 5 0,-11-9-9,5 4 0,6 0 9,0 0-9,-6 5 0,-5-9 8,6 4-8,-6 0 0,0-4 0,-1-6 8,1 1-8,-5-6 0,-1 1 0,-5 0 0,6-6 0,-1 1 0,-5 0-11,0 0-6,-5-6-2,-6-4 0,0 0-29,16 5-7,-5 5-1,0-5 0,-11-5-32,0 0-6,0 0-2</inkml:trace>
    <inkml:trace contextRef="#ctx0" brushRef="#br0" timeOffset="1403.093">1146-2106 288,'0'0'25,"0"0"-25,0 0 0,0 0 0,0 0 141,0 0 23,16 5 5,-5 0 1,-11-5-94,6 10-18,-1-5-4,-5-5-1,0 0-22,6 9-5,5 6-1,-6-5 0,1 4-5,-1-4 0,-5-10-1,6 15 0,5-1 7,-6 1 2,1 0 0,-1-1 0,1-4 10,5 5 2,-6-6 1,6 6 0,0-5-41,-5 0-20,5 4 1,0-4 1,0 5 18,-6-6 8,6 6-8,-6-5 12,6-1-4,0 1-8,0 5 11,0-5-11,0 4 11,-5-4-11,5 5 10,-6-1-10,6-4 8,0 5-8,0-6 0,-5 6 0,5-5 15,-6 4-3,6-4-1,-5 5 0,-1-6-11,0 6 0,6 0 0,-5-1 8,-1 1 0,-5 0 0,6-1 0,-1-4 0,1 5 6,-1-1 1,1-4 0,-1 5 0,1-1-15,-1-4 11,-5 0-11,11 4 10,-5-4-10,-1 0 10,1 0-10,-1-1 10,1 6-10,-1-5 10,-5-10-10,6 14 10,-1-4-10,-5 5 0,6-6 0,-1 1 8,1 5-8,-6-6 0,5 6 0,-5-5 0,6 4 0,-1 1 0,-5-5 0,6 4 8,-6-14-8,0 15 0,5 0 9,0-1-9,-5-14 0,0 15 0,6 0 0,-1-6 0,-5 6 0,0-15 0,0 0 0,6 19 0,-1-4 0,1 0 0,-6-1 0,11 1 0,-11-5 0,5 4 0,-5-14 0,6 15 0,-6-5 0,5-1 0,-5 6 0,0 0 0,6-6 0,-6 6 8,0-5-8,5 4 0,-5-14 0,0 10 0,6 5 0,-6-5 0,0 4 0,5-4 0,-5 0 0,6 4 0,-12-4 0,6 5 0,6-6 0,-6 6 0,-6-5 0,6 0 9,6-1-9,-6 6 0,0-5 0,0-1 0,5 1 0,-5 0 0,6 5 0,-6-6 8,0-9-8,0 10 0,0 0 0,0 0 0,5 4 0,-5-4 0,0-10 0,0 10 0,0-1 0,0-9 0,0 0 9,0 10 5,0 5 1,0-5 0,0-10-15,0 9 8,0-9-8,0 15 0,0-5 0,0-1 0,6 1 0,-6-10 0,0 0 0,0 10 0,0 0 0,0-1 0,0-9-8,5 15-8,-5-15-2,0 10 0,0-10 18,0 10 0,0-10 0,0 14 0,-5-4 0,5-10 0,0 0 0,0 15 0,0-6 12,0 6 7,-6-5 1,6 4 0,0-14-32,0 15-7,0-5-1,-5 4 0,5-4 34,-6 5 6,6-15 2,0 9 0,0-9-22,0 15 0,0-15 0,0 10 0,-5 0-13,5 4-7,0-14-2,0 15 0,0-1 35,-6-4 7,6-10 2,0 20 0,0-6-22,6 1 0,-6-5 0,0 4 0,-6 1-10,6 0 0,0-1 0,0 6 0,0-6-7,0-4-2,0 5 0,0-1 0,0-4-10,0 5-3,0-6 0,-5 6 0,5-5-9,0 0-3,0-10 0,0 14-397,0-4-80</inkml:trace>
    <inkml:trace contextRef="#ctx0" brushRef="#br0" timeOffset="3677.5141">548-2091 867,'0'0'38,"0"0"9,0 0-38,0 0-9,0 0 0,0 0 0,0 0 108,0 0 20,0 0 4,0 0 1,0 0-49,11 10-9,0-10-3,0 9 0,0 6-14,6-5-3,-1 9-1,1 1 0,4 4-7,1-4-2,0 9 0,6 0 0,-1 0-9,6 1-1,5 4-1,1 5 0,-6 0-18,11 5-3,5 0-1,0-1 0,-5 6-12,6-5 0,-1-5 0,0 0 0,1-5-39,-6-5-7,-6 1-2,0-1-848</inkml:trace>
  </inkml:traceGroup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3-08T02:59:33.715"/>
    </inkml:context>
    <inkml:brush xml:id="br0">
      <inkml:brushProperty name="width" value="0.05292" units="cm"/>
      <inkml:brushProperty name="height" value="0.05292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A7B2949D-DA9B-4E8E-885E-AD2D77773E3C}" emma:medium="tactile" emma:mode="ink">
          <msink:context xmlns:msink="http://schemas.microsoft.com/ink/2010/main" type="writingRegion" rotatedBoundingBox="720,5727 10528,5607 10570,9031 762,9151"/>
        </emma:interpretation>
      </emma:emma>
    </inkml:annotationXML>
    <inkml:traceGroup>
      <inkml:annotationXML>
        <emma:emma xmlns:emma="http://www.w3.org/2003/04/emma" version="1.0">
          <emma:interpretation id="{396A3DFC-E753-4A62-BF04-A2B834461D64}" emma:medium="tactile" emma:mode="ink">
            <msink:context xmlns:msink="http://schemas.microsoft.com/ink/2010/main" type="paragraph" rotatedBoundingBox="722,5706 7176,5654 7183,6562 730,661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D73935F-6469-4FE8-9C99-11EC9707F3B1}" emma:medium="tactile" emma:mode="ink">
              <msink:context xmlns:msink="http://schemas.microsoft.com/ink/2010/main" type="inkBullet" rotatedBoundingBox="724,5873 1256,5868 1262,6589 729,6593"/>
            </emma:interpretation>
            <emma:one-of disjunction-type="recognition" id="oneOf0">
              <emma:interpretation id="interp0" emma:lang="en-AU" emma:confidence="0">
                <emma:literal>a)</emma:literal>
              </emma:interpretation>
              <emma:interpretation id="interp1" emma:lang="en-AU" emma:confidence="0">
                <emma:literal>a</emma:literal>
              </emma:interpretation>
              <emma:interpretation id="interp2" emma:lang="en-AU" emma:confidence="0">
                <emma:literal>as</emma:literal>
              </emma:interpretation>
              <emma:interpretation id="interp3" emma:lang="en-AU" emma:confidence="0">
                <emma:literal>a))</emma:literal>
              </emma:interpretation>
              <emma:interpretation id="interp4" emma:lang="en-AU" emma:confidence="0">
                <emma:literal>al)</emma:literal>
              </emma:interpretation>
            </emma:one-of>
          </emma:emma>
        </inkml:annotationXML>
        <inkml:trace contextRef="#ctx0" brushRef="#br0">237 108 972,'0'0'43,"0"-8"9,0 0-42,0 0-10,0 0 0,-5 0 0,5 0 100,0 8 17,-4-9 4,4 5 1,-5-4-29,5 0-5,-4-4-2,-1 4 0,-4 4-16,0 4-3,4-4-1,-4 4 0,0-4-2,0 4 0,-5 0 0,10 4 0,-5 0-50,0 4-14,-10 0 0,6 0 0,8 0 0,-4 4 8,-5 5-8,5-5 0,0 4 0,5-4 0,-5 4 0,-1 0 0,-3 5 0,4-5 0,9 4 0,0-4 0,-5-4 0,5 5 0,0-1 0,0 0 0,5-4 0,-1 4 0,5-8 0,0 5 0,-9-5 0,10-4 0,-10-4 0,0 0 0,9 4 0,-9-4 0,0 0 0,0 0 0,13-8 0,-4-4-9,5 3 9,-5-3 0,-4 0 0,4 0 0,0 0 0,0 0 0,5-4 0,-10-1 0,1-3 0,-1 4 0,6 4 0,-10 0 0,4 0 0,1 3 0,-1-3 0,5 0 0,-9 4 0,0 8 0,0 0 0,0 0 0,0 0 0,0 0 0,0 0 0,0 0 0,0 0 0,0 0 0,0 0 19,5 8 1,-1 4 0,5 0 0,5-3-32,-9 3-7,-1 0-1,5 0 0,0-4 34,1 4 6,-1 4 2,-9-3 0,4-5-22,5 4 0,-4 0 0,-1 0 0,6-4-13,-10 4-7,4 0-2,-4 1 0,0-13-4,0 0-1,0 0 0,0 0 0,0 0-165,0 0-34,0 0-6,0 0-2</inkml:trace>
        <inkml:trace contextRef="#ctx0" brushRef="#br0" timeOffset="263.1781">387-90 1515,'0'0'33,"0"0"7,0 0 2,0 0 1,0 0-35,9 8-8,-4 0 0,4 4 0,-5 0 76,1 0 14,4 1 2,0 3 1,0 0-50,0 0-11,-4 0-1,4 5-1,5 7 38,-5-4 8,0 4 2,-4 5 0,4-9-33,0 4-6,-9 5-2,4-1 0,1 1-12,-5-1-2,0 0-1,0-3 0,-9 3-13,0-4-9,4 1 12,1-1-12,-1-4 0,-4-3-17,4-1 1,1-4-708,-5 0-141</inkml:trace>
      </inkml:traceGroup>
      <inkml:traceGroup>
        <inkml:annotationXML>
          <emma:emma xmlns:emma="http://www.w3.org/2003/04/emma" version="1.0">
            <emma:interpretation id="{FBB93E00-65F1-4115-9AC0-1F277D2EDAC7}" emma:medium="tactile" emma:mode="ink">
              <msink:context xmlns:msink="http://schemas.microsoft.com/ink/2010/main" type="line" rotatedBoundingBox="2146,5695 7176,5654 7183,6562 2154,6602"/>
            </emma:interpretation>
          </emma:emma>
        </inkml:annotationXML>
        <inkml:traceGroup>
          <inkml:annotationXML>
            <emma:emma xmlns:emma="http://www.w3.org/2003/04/emma" version="1.0">
              <emma:interpretation id="{099243A3-924A-4CF0-816B-69A62F47525F}" emma:medium="tactile" emma:mode="ink">
                <msink:context xmlns:msink="http://schemas.microsoft.com/ink/2010/main" type="inkWord" rotatedBoundingBox="2147,5763 3985,5748 3990,6404 2152,6419"/>
              </emma:interpretation>
              <emma:one-of disjunction-type="recognition" id="oneOf1">
                <emma:interpretation id="interp5" emma:lang="en-AU" emma:confidence="0">
                  <emma:literal>Year</emma:literal>
                </emma:interpretation>
                <emma:interpretation id="interp6" emma:lang="en-AU" emma:confidence="0">
                  <emma:literal>Hear</emma:literal>
                </emma:interpretation>
                <emma:interpretation id="interp7" emma:lang="en-AU" emma:confidence="0">
                  <emma:literal>Near</emma:literal>
                </emma:interpretation>
                <emma:interpretation id="interp8" emma:lang="en-AU" emma:confidence="0">
                  <emma:literal>Wear</emma:literal>
                </emma:interpretation>
                <emma:interpretation id="interp9" emma:lang="en-AU" emma:confidence="0">
                  <emma:literal>tear</emma:literal>
                </emma:interpretation>
              </emma:one-of>
            </emma:emma>
          </inkml:annotationXML>
          <inkml:trace contextRef="#ctx0" brushRef="#br0" timeOffset="8702.5106">1976-34 1728,'0'0'76,"0"0"16,0 0-73,0 0-19,0 0 0,0 0 0,9 5 129,0 3 23,-4-4 4,4 4 0,5 0-83,-5 4-17,0 0-3,0 0-1,0 0-23,5 1-5,-1-5 0,1 8-1,0-8-23,-10 0 8,5 0-8,0-4 0,1 4-22,3-4-9,-4 0-1,5-4-1,-5-4-143,5 0-29,-5-4-6</inkml:trace>
          <inkml:trace contextRef="#ctx0" brushRef="#br0" timeOffset="8918.6661">2318-204 1209,'0'0'108,"0"0"-87,-10 0-21,10 0 0,0 0 122,0 0 20,-4 13 4,-1-5 1,5 0 2,0 0 1,-4 4 0,4 0 0,-5 4-69,5 5-13,0-1-4,0 8 0,0 1-27,0 3-5,0 4-2,0 1 0,0-1-17,0 1-3,-9 3-1,9 1 0,0-5-9,0 4 8,0-7-8,9-5 8,-9-8-18,9 1-4,-4-1-1,4-4 0,-4-8-191,-5-8-38</inkml:trace>
          <inkml:trace contextRef="#ctx0" brushRef="#br0" timeOffset="9310.9848">2436 177 806,'0'0'36,"0"0"7,0 0-35,0 0-8,0 12 0,0-12 0,0 0 215,0 0 41,0 0 8,9 4 1,-9-4-132,9 4-26,0 4-6,0-4-1,-9-4-26,9 0-6,1 4 0,-1 0-1,4-4-28,-4-8-6,1 0-1,-1 0 0,-5 0-12,1 0-4,-1 0 0,1-8 0,-5-1-4,0 1 0,4 4-1,-4 0 0,0 0-11,0 0 0,-4 4 0,-1-5 8,1 5-8,-1 4 8,5 4-8,-9 0 8,0-4-8,4 4 0,-8 0 0,4 4-11,0 4 1,-1 5 0,1-5 0,5 12 0,4-4 10,-5 4-13,1 5 5,4-5 8,0 0-11,0 0 11,4 1-8,1-1 8,-1 0 0,1 0-8,4 0 8,0-3 0,0-5 0,0 0-8,0-4 8,5 0 0,4-4-53,-4-4-6,0 0-1,4-4 0,0 4-161,-4-8-33,13-8-6,0-8-2</inkml:trace>
          <inkml:trace contextRef="#ctx0" brushRef="#br0" timeOffset="9709.7247">2841 88 403,'0'0'36,"-4"-4"-36,-1-4 0,0 4 0,-4 0 313,0 4 56,0 4 11,5-4 3,4 0-216,-10 0-43,1 4-9,-4 4-2,-1 0-21,5 4-4,0 0 0,4 4-1,-4 1-53,5 3-10,-1 0-3,1 0 0,8 5-8,-4-5-1,0-8-1,5 8 0,-1 0-2,5 1 0,-4-5 0,4-4 0,0-4-9,0 0 0,-4-4-10,4 0 10,0-4 0,0 0 0,0-4 0,0 0 10,-9 4-10,9-8 0,0 0-10,1-4 10,-6-4 0,5-5 0,-4 1 0,-1 0 0,-4 8 0,0-4 0,5-5-12,-10 5 3,1 0 9,-1 4 0,5-4 0,5 4 0,-5-1 0,4 5 12,-4 0-2,0 8-1,0 0-9,0 0 0,0 0 0,0 0 0,0 0 14,5 12 1,4 0 0,-4 5 0,4-1-24,0-8-5,-5 0-1,1 4 0,-1 0 15,1 0 0,4 1 0,0-5 0,0 4 9,0 0 5,0 0 1,1-4 0,-1-4-45,0 0-9,-9-4-1,9 8-1,0-8-57,-9 0-11,0 0-3,0 0 0,9 0-56,-9 0-11,0 0-2</inkml:trace>
          <inkml:trace contextRef="#ctx0" brushRef="#br0" timeOffset="9941.829">3051 254 460,'0'0'20,"0"0"5,9 4-25,-5 4 0,-4-8 0,9 12 0,-4-4 256,4 0 45,-9 4 10,5 1 1,-1-5-168,-4-8-35,5 12-6,-1-4-2,-4 0-21,0-8-5,0 0-1,0 0 0,0 8-9,0-8-1,0 0-1,0 0 0,0 0-18,0 0-3,0 0-1,5-12 0,-5-4-13,0 0-4,0-9 0,0 5 0,0 4-6,4-4-2,-4 3 0,5-3 0,-5-4-7,4 4-1,1-1-8,-1 5 12,-4 0-12,5 0 0,4 4 0,-4 4 0,-1-4 0,5 3 0,-4 5 0,4 0-10,0-4-22,0 4-5,-4 0-1,8 4 0,1 0-122,-5 4-24,0-4-4,5 0-782</inkml:trace>
          <inkml:trace contextRef="#ctx0" brushRef="#br0" timeOffset="8469.637">1443 132 864,'0'0'38,"0"0"8,0 0-37,0-8-9,-4-4 0,4 4 0,0 8 143,0 0 26,4-8 6,-4 4 1,0-8-35,0 4-6,0 0-2,5 0 0,0-1-65,-1 5-12,1-4-4,4 4 0,4 0-18,-4 0-4,1 0-1,-1 4 0,4-4-9,1 4-3,0 0 0,4 4 0,-4 0-9,-1 0-8,-4 0 12,5 4-12,-5 0 10,0 9-10,-4-5 8,-1 8-8,1 0 0,-5-4 8,0 5-8,0 3 0,-5 0 0,-4 5 0,0-1 0,0 0 0,0 1-20,0-5-8,-5 0-3,5-4 0,-5-8-8,10 1-1,-14-1-1,4-4 0,5-4 26,-5 0 6,5-4 1,-5 0 0,14 0 8,-13-8 0,4 0 0,0 0 0,-1 4 0,1-9 0,5 5 8,4-4-8,-5 4 15,5 8-2,0 0 0,5-8 0,-1 0 12,5 0 3,-4 0 0,-5 8 0,9-4 0,0 0 1,0 4 0,5 0 0,4 0-1,-4 4 0,4 0 0,-4 4 0,4 0-8,0 0-1,5 0-1,-5 0 0,5 0-18,-5 0 10,0 0-10,0 1 8,1-1-8,-1 0 0,-4-4 0,-1 4 0,1-4-51,0 0-5,-1 0-2,-4 0-1006</inkml:trace>
        </inkml:traceGroup>
        <inkml:traceGroup>
          <inkml:annotationXML>
            <emma:emma xmlns:emma="http://www.w3.org/2003/04/emma" version="1.0">
              <emma:interpretation id="{28514861-6413-4766-9DEF-F05280D6811B}" emma:medium="tactile" emma:mode="ink">
                <msink:context xmlns:msink="http://schemas.microsoft.com/ink/2010/main" type="inkWord" rotatedBoundingBox="4281,5796 5227,5788 5231,6354 4286,6362"/>
              </emma:interpretation>
              <emma:one-of disjunction-type="recognition" id="oneOf2">
                <emma:interpretation id="interp10" emma:lang="en-AU" emma:confidence="0">
                  <emma:literal>10:</emma:literal>
                </emma:interpretation>
                <emma:interpretation id="interp11" emma:lang="en-AU" emma:confidence="0">
                  <emma:literal>10.</emma:literal>
                </emma:interpretation>
                <emma:interpretation id="interp12" emma:lang="en-AU" emma:confidence="0">
                  <emma:literal>10,</emma:literal>
                </emma:interpretation>
                <emma:interpretation id="interp13" emma:lang="en-AU" emma:confidence="0">
                  <emma:literal>00:</emma:literal>
                </emma:interpretation>
                <emma:interpretation id="interp14" emma:lang="en-AU" emma:confidence="0">
                  <emma:literal>00.</emma:literal>
                </emma:interpretation>
              </emma:one-of>
            </emma:emma>
          </inkml:annotationXML>
          <inkml:trace contextRef="#ctx0" brushRef="#br0" timeOffset="10337.8728">3597-123 2073,'0'0'45,"-5"0"10,-4-4 1,9 4 4,0 0-48,0 0-12,-9 0 0,9 0 0,0 0 130,0 0 24,-4 4 5,-1 9 1,5-5-128,0 8-32,9-4 0,-13 8 0,-6 0 57,6 5 6,18 3 1,-10 0 0,-8-7-52,-1 3-12,14 0 0,0 0 0,5-7-25,-5-1-8,-4 4-2,8-8 0,10 0-140,-9-8-28,-14 5-5</inkml:trace>
          <inkml:trace contextRef="#ctx0" brushRef="#br0" timeOffset="10542.0837">3815-74 1324,'0'0'118,"0"0"-94,0 0-24,0 0 0,-9 12 169,0 0 30,9 4 5,-4 1 2,-1-1-82,1 4-17,8 0-3,1 9-1,4-1-50,-5-4-9,-8 5-3,13-5 0,5 4-17,-1 5-3,-8-5-1,4-4 0,5 0-11,-5-3-9,4-1 12,-4-4-12,0 0 8,1-8-8,3-4 0,1 0 0,-14-4 8,0 0-8,18-4 0,-4-8 0,-10 0 11,5-4-2,5-4 0,-5-5 0,5-3-1,0 0-8,-10-5 12,5 1-4,5-4-8,-5 3 10,-9 1-10,0 4 10,0-9-1,0 9 0,0-1 0,-9 1 0,-5 4 4,5 4 1,5-1 0,-6 5 0,-8 4-14,5 4 8,3 4-8,-3 4 0,-5 4-9,-1 4-8,6 4-2,4 4 0,9 5-29,-5-5-5,-9 8-2,10 0 0,8-3-51,-4-1-10,0-4-3,0 0-914</inkml:trace>
          <inkml:trace contextRef="#ctx0" brushRef="#br0" timeOffset="10712.4603">4325 11 1728,'28'0'76,"-24"4"16,-4-4-73,0 0-19,5 0 0,8-4 0,1 4 137,-5-4 24,-9 4 5,0 0 1,14-4-129,0 0-26,-14 4-4,0 0-1049</inkml:trace>
          <inkml:trace contextRef="#ctx0" brushRef="#br0" timeOffset="10831.4276">4489 209 1670,'0'0'148,"0"0"-118,0 0-30,0 0 0,-9 0 149,9 0 24,0 0 5,9 0 1,-9 0-140,5-8-28,4-4-11</inkml:trace>
        </inkml:traceGroup>
        <inkml:traceGroup>
          <inkml:annotationXML>
            <emma:emma xmlns:emma="http://www.w3.org/2003/04/emma" version="1.0">
              <emma:interpretation id="{8405C116-A4E4-4594-8A29-5A63E40287D1}" emma:medium="tactile" emma:mode="ink">
                <msink:context xmlns:msink="http://schemas.microsoft.com/ink/2010/main" type="inkWord" rotatedBoundingBox="5630,5667 7176,5654 7183,6562 5637,6574"/>
              </emma:interpretation>
              <emma:one-of disjunction-type="recognition" id="oneOf3">
                <emma:interpretation id="interp15" emma:lang="en-AU" emma:confidence="0">
                  <emma:literal>5</emma:literal>
                </emma:interpretation>
                <emma:interpretation id="interp16" emma:lang="en-AU" emma:confidence="0">
                  <emma:literal>%</emma:literal>
                </emma:interpretation>
                <emma:interpretation id="interp17" emma:lang="en-AU" emma:confidence="0">
                  <emma:literal>+</emma:literal>
                </emma:interpretation>
                <emma:interpretation id="interp18" emma:lang="en-AU" emma:confidence="0">
                  <emma:literal>&amp;</emma:literal>
                </emma:interpretation>
                <emma:interpretation id="interp19" emma:lang="en-AU" emma:confidence="0">
                  <emma:literal>4</emma:literal>
                </emma:interpretation>
              </emma:one-of>
            </emma:emma>
          </inkml:annotationXML>
          <inkml:trace contextRef="#ctx0" brushRef="#br0" timeOffset="11390.0025">4926-272 2188,'0'0'48,"0"0"11,0 0 1,-4-4 1,-1-4-49,1-1-12,4 9 0,0 0 0,0 0 105,0 0 19,0 0 3,0 0 1,0 0-103,0 0-25,0 0 0,0 0 0,-5 9 0,5-9 0,0 12 0,0 4 0,0-4 21,0 4-1,0 0 0,0-3 0,-4 3-32,4-4-6,4 0-2,1 0 0,-5 0 20,4 0 0,5 5 0,0-5 0,-4-4 0,4 0 0,0 0 0,5 0 0,0 0 0,-5-4 0,4 0 0,-4 0 0,5 0 0,0-4 0,-1 4 0,1-8 0,4 0 0,-4-4 0,4-4 0,-4 4 0,-1-4-55,1 0-7,4-4-2,-4 3-682,-5 1-137</inkml:trace>
          <inkml:trace contextRef="#ctx0" brushRef="#br0" timeOffset="11614.795">5163-293 1497,'0'0'66,"0"0"14,0 0-64,0 0-16,-4 9 0,4-9 0,-5 8 157,5 0 28,0-8 6,0 8 1,-5 4-52,5 4-9,5-4-3,-5 4 0,5 1-51,-1-1-10,-4 4-3,5 0 0,-5 1-51,4-1-13,-4-4 0,5 4 0,-1-4 0,1 1 0,4-1 0,-5-4 0,6 0-48,-1 0-13,0 0-3,0-4-751,5-3-150</inkml:trace>
          <inkml:trace contextRef="#ctx0" brushRef="#br0" timeOffset="11936.6721">5678-186 2401,'0'0'52,"0"0"12,0 0 1,0 0 3,0 0-54,0 0-14,0 0 0,-5-4 0,-4-4 109,9 8 19,0 0 4,0 0 1,0 0-106,0 0-27,-14 4 0,5 0 0,0 0 56,-5 4 7,5 0 1,-4 0 0,-1 8-64,0 0 0,1-4-16,-1 5 3,9 3 13,-4 4 16,0 0-3,5 5-1,-1-5-12,5 4 0,-4 1 0,4 3 0,4-8-12,-4 5-4,9-5-2,0 4 0,0-3 18,0-1 0,5 0-8,4 5 8,-4-13-39,0 0-4,-5 0-1,9-4 0,0 0 36,0-4 8,5-4 0,-5 1 0,10-5-190,-10-5-36</inkml:trace>
          <inkml:trace contextRef="#ctx0" brushRef="#br0" timeOffset="12576.4233">6092 218 2358,'0'0'52,"0"0"10,0 0 2,0 0 3,9 0-54,0 0-13,-9 0 0,14 4 0,-5 0 68,0-4 10,0 0 2,0 5 1,0 3-24,0-4-5,0 0 0,1 4-1,3 0-31,-4 4-7,-4 0-1,-1 0 0,1-4-12,0 5 0,-5 3 0,0 0 0,-5 0 0,0-4 0,-4 4 0,5 1 0,-5-1-25,0 0-2,-1-4 0,1 8 0,5-7 8,-5-1 2,4 0 0,1 0 0,4-12 0,0 8 0,-5 0 0,5-8 0,0 0 17,0 12 0,0-12 0,9 8 0,-9-8 0,9 8 17,0 1-3,5-1-1,0-4 0,-1 0 0,1-4 0,0 4 0,4 0-31,5-4-6,-10 0-2,5 0 0,1 0 72,-1-4 14,0 4 4,-4-8 0,4 4-103,0-4-20,-4-1-4,4-3-1153</inkml:trace>
        </inkml:traceGroup>
      </inkml:traceGroup>
    </inkml:traceGroup>
    <inkml:traceGroup>
      <inkml:annotationXML>
        <emma:emma xmlns:emma="http://www.w3.org/2003/04/emma" version="1.0">
          <emma:interpretation id="{C40836B2-7264-4320-A6C7-C4C3F0C0125A}" emma:medium="tactile" emma:mode="ink">
            <msink:context xmlns:msink="http://schemas.microsoft.com/ink/2010/main" type="paragraph" rotatedBoundingBox="2171,6786 8885,6585 8918,7676 2203,787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A73BB175-65F6-4D5E-89E1-79BC216A4306}" emma:medium="tactile" emma:mode="ink">
              <msink:context xmlns:msink="http://schemas.microsoft.com/ink/2010/main" type="inkBullet" rotatedBoundingBox="2178,7018 2457,7010 2478,7706 2199,7715"/>
            </emma:interpretation>
            <emma:one-of disjunction-type="recognition" id="oneOf4">
              <emma:interpretation id="interp20" emma:lang="en-AU" emma:confidence="0">
                <emma:literal>"</emma:literal>
              </emma:interpretation>
              <emma:interpretation id="interp21" emma:lang="en-AU" emma:confidence="0">
                <emma:literal>4</emma:literal>
              </emma:interpretation>
              <emma:interpretation id="interp22" emma:lang="en-AU" emma:confidence="0">
                <emma:literal>H</emma:literal>
              </emma:interpretation>
              <emma:interpretation id="interp23" emma:lang="en-AU" emma:confidence="0">
                <emma:literal>5</emma:literal>
              </emma:interpretation>
              <emma:interpretation id="interp24" emma:lang="en-AU" emma:confidence="0">
                <emma:literal>U</emma:literal>
              </emma:interpretation>
            </emma:one-of>
          </emma:emma>
        </inkml:annotationXML>
        <inkml:trace contextRef="#ctx0" brushRef="#br0" timeOffset="13557.9087">1562 1076 1638,'-14'12'72,"14"-12"16,-4-4-71,4-4-17,0 0 0,-5 4 0,0-4 86,5 8 14,0 0 2,0 0 1,0 0-36,0 0-7,0 0-2,0 0 0,0 0-20,0 0-4,-9 8-1,5 0 0,4 0-21,-5 5-12,1-1 12,-1 4-12,1 0 8,-1 4-8,0-4 0,1 5 0,-1-1 0,5 0-9,-9 0-1,9 1 0,-9-1-12,5-4-2,4 0-1,0 0 0,0-3 8,0-1 1,0-4 1,0 4 0,0 0 15,0-4 0,0-8 0,0 0-9,0 0 9,0 0 0,0 8 0,0-8-8,0 0 8,0 0 0,0 0 0,4 8 0,1 5 15,8-5-2,-4-8 0,1 0 0,-10 0 8,9 4 2,4 0 0,1-4 0,-5 0-7,5 0-2,-5 0 0,0 0 0,0 0-14,0 0 9,-9 0-9,14 0 8,-5-8-8,0 8-14,0-8 3,-4 8 1,-5 0-127,9-5-26,-5 1-5</inkml:trace>
        <inkml:trace contextRef="#ctx0" brushRef="#br0" timeOffset="13921.3249">1730 1173 1497,'0'0'66,"0"0"14,0 0-64,0 0-16,0 0 0,0 0 0,0 0 121,0 0 21,5 13 4,-10-1 1,5 0-82,0 0-16,0 0-3,0 8-1,-4-3 3,4 7 1,0-4 0,-5 8 0,5 5-31,-4-5-6,4 5-2,0-1 0,-10-4-10,10 1 8,-4 3-8,4-4 8,0-3-8,0-1 0,0 0 0,0-4 0,4-3-48,-4-1-12,10-4-3,-10 0-615,0 0-123</inkml:trace>
      </inkml:traceGroup>
      <inkml:traceGroup>
        <inkml:annotationXML>
          <emma:emma xmlns:emma="http://www.w3.org/2003/04/emma" version="1.0">
            <emma:interpretation id="{71BF9C06-5545-4E02-AACD-41F420494E30}" emma:medium="tactile" emma:mode="ink">
              <msink:context xmlns:msink="http://schemas.microsoft.com/ink/2010/main" type="line" rotatedBoundingBox="2971,6762 8885,6585 8918,7676 3004,7852"/>
            </emma:interpretation>
          </emma:emma>
        </inkml:annotationXML>
        <inkml:traceGroup>
          <inkml:annotationXML>
            <emma:emma xmlns:emma="http://www.w3.org/2003/04/emma" version="1.0">
              <emma:interpretation id="{84DD3D37-157C-4EE8-97D3-5204FE50E8F2}" emma:medium="tactile" emma:mode="ink">
                <msink:context xmlns:msink="http://schemas.microsoft.com/ink/2010/main" type="inkWord" rotatedBoundingBox="2976,6907 4162,6871 4183,7549 2996,7584"/>
              </emma:interpretation>
              <emma:one-of disjunction-type="recognition" id="oneOf5">
                <emma:interpretation id="interp25" emma:lang="en-AU" emma:confidence="0">
                  <emma:literal>Year</emma:literal>
                </emma:interpretation>
                <emma:interpretation id="interp26" emma:lang="en-AU" emma:confidence="0">
                  <emma:literal>Years</emma:literal>
                </emma:interpretation>
                <emma:interpretation id="interp27" emma:lang="en-AU" emma:confidence="0">
                  <emma:literal>year</emma:literal>
                </emma:interpretation>
                <emma:interpretation id="interp28" emma:lang="en-AU" emma:confidence="0">
                  <emma:literal>Yer</emma:literal>
                </emma:interpretation>
                <emma:interpretation id="interp29" emma:lang="en-AU" emma:confidence="0">
                  <emma:literal>Yearn</emma:literal>
                </emma:interpretation>
              </emma:one-of>
            </emma:emma>
          </inkml:annotationXML>
          <inkml:trace contextRef="#ctx0" brushRef="#br0" timeOffset="24700.1056">2258 963 1458,'-4'-12'64,"4"12"14,0 0-62,0 0-16,-5-4 0,5 4 0,0 0 94,0 0 16,0 0 3,0 0 1,5 12-40,-5 0-8,4 4-2,1-4 0,-1 5-15,6 3-3,3 0-1,-8 0 0,4 5-11,5-1-2,-5-4-1,4 4 0,-4-3-14,1 3-2,3-4-1,-4 4 0,0-3-14,0-1 0,1 0 8,-6-4-8,5 1-53,0-5-14,-4-4-2,4 4-941</inkml:trace>
          <inkml:trace contextRef="#ctx0" brushRef="#br0" timeOffset="24932.5476">2500 975 1152,'0'0'102,"0"0"-82,0 0-20,0 0 0,-5 16 124,1-4 20,-1 5 4,5-5 0,0-12-21,0 16-5,-5 4-1,5 0 0,-4-3-46,4 7-10,-5 0-1,5 1-1,0 3-25,-4 4-5,-1 1-1,1-1 0,4 0-19,-5-3-4,1-5-1,-1 4 0,5 1-8,0-1 0,0-4 0,0 5 8,0-9-44,5 4-10,-1-8-2,1 0 0,-1-7-156,1-1-32,-5-8-7</inkml:trace>
          <inkml:trace contextRef="#ctx0" brushRef="#br0" timeOffset="25285.4762">2573 1428 1306,'0'0'58,"0"0"12,0 0-56,0 0-14,0 0 0,0 0 0,0 0 103,0 0 17,0 0 4,9 0 1,-5-4-25,5 0-6,0-4-1,0 4 0,-9 4-20,10-4-4,-1-4-1,0-4 0,0 4-25,-5 0-6,6-4-1,-1-1 0,-5 5-17,5-4-4,-9-4-1,5 4 0,-5 4-6,4-4-8,-4 4 11,-4-5-11,4 1 9,-5-4-9,1 8 0,-1 0 9,1 4-9,-5-4 0,4 4 0,0 0 0,-4 4 24,9 0 4,0 0 0,-4 8 0,4-8-56,-9 8-10,0 8-2,4 0-1,0 0 14,5 5 3,-4 3 1,4 4 0,0-12 31,0 5 5,0-5 2,4 4 0,1 4-24,0-3-5,-1-9-1,10 0 0,-10 0 23,5-4 4,5 0 0,0-4 1,-5 4-44,9-8-9,-4 0-1,9-4-1,-5-4-148,0-4-30,0-4-5</inkml:trace>
          <inkml:trace contextRef="#ctx0" brushRef="#br0" timeOffset="25972.7988">3010 1230 460,'0'0'41,"0"0"-33,-5-4-8,5 4 0,-5 0 255,-4 0 49,0 0 9,5 0 3,4 0-122,-9 0-24,-1 0-5,1 0-1,9 0-53,-4 4-11,-5 4-3,0 4 0,0-4-49,4 9-11,0-1-1,1 0-1,-1 0-15,5 4-4,5 1 0,-1-1 0,1-4-16,0 0 10,4 5-10,0-13 8,-9-8-8,4 8 0,5-4 0,5 0 8,-5 4-18,0-4-4,5-4-1,-5-8 0,0 0-16,0-4-3,0 4-1,0-5 0,1 5-6,-1-4-2,-9-4 0,4 4 0,-4 4 12,0-4 3,5 3 0,-1-3 0,-4 0 12,0 4 2,0-4 1,-4 4 0,4 0 13,0 8-9,0 0 9,0 0-8,0-12 8,0 12 0,0 0 0,0 0 0,0 0 12,0 0 4,0 0 0,0 0 1,9 8 12,0 0 3,0-4 0,0 4 0,-4 0-7,4 0-1,-5 4 0,5 0 0,-4 1-10,4-5-2,0 4-1,0-4 0,-4 0-11,-1 4 8,1-4-8,4 0 8,0 0-8,-4 1 0,-5-9 0,0 0 8,0 0-18,0 0-4,0 0-1,0 0 0,9 0-41,-5 0-8,6-9-1,-10 9-1,0-4-42,0-8-9,0 4-2,4 0 0,1-4-38,-5 12-8,0 0-2,0-8 0,0-8 35,0 3 8,0 1 0,0 4 1,0 4 48,0 4 10,0 0 1,0 0 1,4-4 51,1 0 12,-1 0 0,-4 4 0,0 0 61,0 0 15,9-4 4,-9 4 0,10 8 24,-1-4 6,-5 4 1,1 0 0,4-4 20,-5 4 4,1 1 1,0-1 0,4 0-28,-5 4-4,1-4-2,-1 0 0,5 0-16,0 0-3,-9 0-1,0-8 0,0 0-14,0 0-4,0 0 0,0 0 0,0 0-12,0 0-4,0 0 0,0 0 0,-4-8-4,4-8-2,0 0 0,0 0 0,0 0-19,0-1-4,0-3-1,0 0 0,0-4-7,0-1-2,0 9 0,0 0 0,4-4-9,1 4 0,-5 3 0,5 5 0,-1 0-16,5 0-4,0 4-2,0-4 0,-4 0-112,9 4-22,8 4-5,-8 0-1007</inkml:trace>
        </inkml:traceGroup>
        <inkml:traceGroup>
          <inkml:annotationXML>
            <emma:emma xmlns:emma="http://www.w3.org/2003/04/emma" version="1.0">
              <emma:interpretation id="{EE820E21-10E8-4B2D-A138-8CAB254440F7}" emma:medium="tactile" emma:mode="ink">
                <msink:context xmlns:msink="http://schemas.microsoft.com/ink/2010/main" type="inkWord" rotatedBoundingBox="4610,6703 7203,6978 7138,7589 4546,7314"/>
              </emma:interpretation>
              <emma:one-of disjunction-type="recognition" id="oneOf6">
                <emma:interpretation id="interp30" emma:lang="en-AU" emma:confidence="0">
                  <emma:literal>11t12:</emma:literal>
                </emma:interpretation>
                <emma:interpretation id="interp31" emma:lang="en-AU" emma:confidence="0">
                  <emma:literal>11+12:</emma:literal>
                </emma:interpretation>
                <emma:interpretation id="interp32" emma:lang="en-AU" emma:confidence="0">
                  <emma:literal>11412:</emma:literal>
                </emma:interpretation>
                <emma:interpretation id="interp33" emma:lang="en-AU" emma:confidence="0">
                  <emma:literal>,1t12:</emma:literal>
                </emma:interpretation>
                <emma:interpretation id="interp34" emma:lang="en-AU" emma:confidence="0">
                  <emma:literal>11+22:</emma:literal>
                </emma:interpretation>
              </emma:one-of>
            </emma:emma>
          </inkml:annotationXML>
          <inkml:trace contextRef="#ctx0" brushRef="#br0" timeOffset="27094.5639">4612 842 2188,'0'-4'48,"0"-5"11,0 5 1,0 4 1,0-4-49,0 4-12,0 0 0,0 0 0,0 0 54,0 0 8,0 21 2,5-1 0,-1 4-52,1 0-12,-1 5 0,5 3 0,-4 0 54,4 1 8,-4 3 2,4-3 0,0-1-52,0-4-12,-9 1 0,5-5 0,4-4 0,-9-4 0,4 5 0,-4-5 0,-4 0-48,4-8-13,0-8-3,0 0 0,-9 4 0,4-8 0,-4 0 0,4 0 0,-4-8 0,0 4 0,0 0 0,0 0 0,0-9 52,4 5 12,-8 0 0,4 0 0,4-4 48,-4 4 13,0 0 3,4-1 0,1 5 0,4 8 0,0 0 0,0 0 0,-5-8 0,5 8 0,0 0 0,0 0 0,0 0-52,14-4-12,-1 0 0,1 4 0,4 4 0,-4-4 0,4 4 0,5 0 0,-5 0 0,0-4 0,1 4 0,3 0 0,6-4-48,-1-4-13,-9 8-3,5-4-682,4-4-137</inkml:trace>
          <inkml:trace contextRef="#ctx0" brushRef="#br0" timeOffset="27288.1254">5181 963 1850,'0'0'82,"0"0"17,0 0-79,0 0-20,0 0 0,5 20 0,-1-4 140,1 5 25,-1 3 5,6 0 1,-1 1-79,0-1-15,0 0-3,0 0-1,-4 9-37,4-5-8,4-8-2,-4 1 0,1-1-26,-1 0 0,0 0-12,4 0 12,1-7-151,0 3-22,-5-8-5</inkml:trace>
          <inkml:trace contextRef="#ctx0" brushRef="#br0" timeOffset="27730.7462">5445 955 345,'5'8'31,"-5"-8"-31,0 0 0,0 0 0,0 0 388,9 0 72,-4 4 15,4 4 2,0-4-274,4 0-55,1 0-12,0 4-1,-1-4-35,1 9-6,-5-1-2,5 0 0,-1-4-73,1 4-19,-5 4 0,0-4 0,0 1 55,1 3 7,3 4 2,-4-4 0,0 0-72,-4-3-15,-5 7-2,5-4-1,-1 0-10,-4 4-1,-9-3-1,4 3 0,1 0 5,-1-4 1,-4 4 0,0-3 0,0-1-25,0-4-5,4 4-1,-4-4 0,0 0 3,0 1 0,0-5 0,0 0 0,0 0 31,4-4 6,-4-4 2,9 0 0,0 0 37,0 0 7,0 0 1,0 0 1,0 0 27,0 0 6,0 0 1,0 0 0,5 8-13,8-4-2,1 0-1,0-4 0,-5 4 5,9 4 0,0-4 1,0 0 0,5 0-28,-5 4-5,10 1-2,-6-1 0,1 0-14,4-4 8,-4 4-8,0 4 0,-5-12-28,5 8-12,-5-8-3,0 0 0,-4 4-200,0-8-40</inkml:trace>
          <inkml:trace contextRef="#ctx0" brushRef="#br0" timeOffset="26276.0547">3852 1044 748,'0'0'33,"0"0"7,0 0-32,0 0-8,0 0 0,0 0 0,0 0 333,0 0 65,0 0 13,0 0 2,0 0-261,0 12-53,0 0-11,4 4-1,1 1-47,0-1-10,-1 0-2,5 0 0,-4 4-19,4 5-9,0-5 8,-5 0-8,6 0 0,-1 1-12,-5-1 0,5-4 1,-4 0-55,4-4-11,0 1-3,0-1-1006</inkml:trace>
          <inkml:trace contextRef="#ctx0" brushRef="#br0" timeOffset="26479.7314">4039 793 1440,'0'0'128,"0"0"-103,0 0-25,0 0 0,0 8 120,0-8 20,0 0 3,0 12 1,0 0 22,4 9 5,1-5 1,-5 4 0,4 4-71,5 9-13,0-5-4,0 4 0,-4 1-68,0-9-16,4 8 0,0-3 0,0-5 0,5 0-15,-5 5 4,0-5-835,-5-8-167</inkml:trace>
          <inkml:trace contextRef="#ctx0" brushRef="#br0" timeOffset="28038.6232">6351 1113 2649,'-18'12'58,"14"-12"12,4 0 2,0 0 4,0 0-61,0 0-15,0 0 0,0 0 0,0 0 54,0 0 8,0 0 2,0 0 0,4-8-52,5 4-12,-4-4 0,8 8 0,-3-4 0,-10 4 0,0 0 0,9 0-851,4 0-173</inkml:trace>
          <inkml:trace contextRef="#ctx0" brushRef="#br0" timeOffset="28187.023">6429 1299 2523,'0'0'56,"0"0"11,-5 4 2,5-4 2,0 0-57,0 0-14,0 0 0,0 0 0,0 0 30,0 0 3,5 0 1,-5 0 0,9-4-166,0 4-34</inkml:trace>
        </inkml:traceGroup>
        <inkml:traceGroup>
          <inkml:annotationXML>
            <emma:emma xmlns:emma="http://www.w3.org/2003/04/emma" version="1.0">
              <emma:interpretation id="{76FBDAEB-644F-43D6-8787-6D5CB5AD9659}" emma:medium="tactile" emma:mode="ink">
                <msink:context xmlns:msink="http://schemas.microsoft.com/ink/2010/main" type="inkWord" rotatedBoundingBox="7740,6619 8885,6585 8918,7676 7773,7710"/>
              </emma:interpretation>
              <emma:one-of disjunction-type="recognition" id="oneOf7">
                <emma:interpretation id="interp35" emma:lang="en-AU" emma:confidence="0">
                  <emma:literal>"Can</emma:literal>
                </emma:interpretation>
                <emma:interpretation id="interp36" emma:lang="en-AU" emma:confidence="0">
                  <emma:literal>74</emma:literal>
                </emma:interpretation>
                <emma:interpretation id="interp37" emma:lang="en-AU" emma:confidence="0">
                  <emma:literal>"c,</emma:literal>
                </emma:interpretation>
                <emma:interpretation id="interp38" emma:lang="en-AU" emma:confidence="0">
                  <emma:literal>"Ca,</emma:literal>
                </emma:interpretation>
                <emma:interpretation id="interp39" emma:lang="en-AU" emma:confidence="0">
                  <emma:literal>aa</emma:literal>
                </emma:interpretation>
              </emma:one-of>
            </emma:emma>
          </inkml:annotationXML>
          <inkml:trace contextRef="#ctx0" brushRef="#br0" timeOffset="31256.1933">7157 838 748,'0'0'67,"0"0"-54,0 0-13,0-13 0,-4 1 180,-1 0 32,5-4 8,-9 0 0,4 4-67,1-1-13,-1-3-4,1 4 0,-1 4-51,1-4-10,-5 4-3,4 0 0,-4 0-29,4 4-7,-4 0 0,0-1-1,0 5-13,0 0-2,4 0-1,5 0 0,0 0-19,-4 9 0,-5 3 8,4 0-8,5 0-13,-4 0-7,-1 0 0,5 0-1,5 5 21,-5-1 0,4 0 0,-4 0 0,5-4 0,-5-12 10,0 8-1,4 5 0,1-5-9,-5-8 0,4 12 0,-4-12 0,0 0 0,0 0 0,14 0 0,-5 0 0,0-4 0,0-4 0,0 4 0,1-4 0,-1-5-10,0 1 10,-5 0-13,5 0 5,1 4 8,-1 4 16,-9 4-4,4-4-1,-4 4-11,0 0 0,0 0 0,0 0-11,9 0 11,0 8-13,-9-8 5,10 8 8,-1 4 0,-5 0 0,-4-4 14,5 9-4,-5-1-10,4 0 12,1 0-12,-1 0 12,-4-4-12,0 1 0,5-1 0,-1 0 8,-4 4-20,5-4-4,-5-12 0,0 0-1,5 8 17,-5-8 17,0 0-3,9 4-1,-9-4-47,0 0-10,0 0-1,0 0-1,9 0-166,0-8-34</inkml:trace>
          <inkml:trace contextRef="#ctx0" brushRef="#br0" timeOffset="31627.3572">7612 902 1324,'0'0'118,"0"0"-94,0 0-24,0 0 0,0 0 124,0 0 20,0 0 4,0 0 0,0 0 6,0 0 1,0 0 0,0 0 0,0 0-56,-9 0-11,-4-4-3,4 4 0,9 0-36,-9 4-7,-1 0-2,1-4 0,9 0-18,-9 4-4,0 0-1,-5 5 0,5-5-17,0 8 0,-4-4 0,3 8 0,-3 0 0,4 0 0,0 5 0,-1 3 0,1 0 0,0-4 0,0 1-10,0 3 10,9-4 0,-4 0 0,-1 5-9,5-1 9,0-8 0,5 0-8,-1 1 8,5-1 0,-4-4-13,4 4 4,0-8 1,0 4 0,5-8-19,-5 4-3,9-4-1,0 5 0,-4-9-49,4 0-11,0 0-1,1 0-668,-1 4-134</inkml:trace>
          <inkml:trace contextRef="#ctx0" brushRef="#br0" timeOffset="31995.5194">7940 1315 1612,'0'0'144,"0"0"-116,0 0-28,0 0 0,0 0 160,0 0 27,0 0 5,0 0 0,0 0-64,0 0-12,0 0-4,0 0 0,0 0-55,0 0-11,0 0-2,0 0-1,0 0-23,0 12-5,0 4-1,0-3 0,-4-1-14,-1 4 0,5-4 8,-4 4-8,4-4 0,0 5-13,0-5 2,0-4 1,0 0-8,0-8-2,4 8 0,-4-8 0,0 0 3,0 8 0,0-8 0,0 0 0,0 0 8,0 0 9,0 0-13,9 8 5,0-4 8,-9-4 0,0 0 0,9 4 0,1 0 0,-1-4 0,0-4 0,-9 4 0,9 0 0,0 0 0,0 0 0,0 0 0,0 0 0,0 0 8,1-4-8,3 4 0,-4 0-15,0-4-7,-4 0-2,9 0 0,-5 4-124,0-4-26,-9 4-5,9-4-821</inkml:trace>
          <inkml:trace contextRef="#ctx0" brushRef="#br0" timeOffset="32219.6044">8141 1250 1094,'0'0'97,"0"0"-77,0 0-20,0 0 0,0 0 214,0 0 39,-5 8 8,5-8 2,-4 13-95,4-1-18,-5 0-4,5 0-1,0-4-57,0 8-11,0 0-2,0 5-1,5-9-28,-5 12-6,0 0 0,4 5-1,1-5-22,-5 0-4,4 1-1,-4-1 0,5 4-12,-1-4 0,1 5 0,-1-5 0,5-8-115,-4 0-16,4-3-3,-4-1-1066</inkml:trace>
        </inkml:traceGroup>
      </inkml:traceGroup>
    </inkml:traceGroup>
    <inkml:traceGroup>
      <inkml:annotationXML>
        <emma:emma xmlns:emma="http://www.w3.org/2003/04/emma" version="1.0">
          <emma:interpretation id="{87CF059E-8D3A-4E54-A9ED-3B48B4030A50}" emma:medium="tactile" emma:mode="ink">
            <msink:context xmlns:msink="http://schemas.microsoft.com/ink/2010/main" type="paragraph" rotatedBoundingBox="2129,8068 10557,7964 10570,9031 2142,913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2ED2808-E089-400A-A4E2-2C6D3E03DABD}" emma:medium="tactile" emma:mode="ink">
              <msink:context xmlns:msink="http://schemas.microsoft.com/ink/2010/main" type="line" rotatedBoundingBox="2129,8068 10557,7964 10570,9031 2142,9134"/>
            </emma:interpretation>
          </emma:emma>
        </inkml:annotationXML>
        <inkml:traceGroup>
          <inkml:annotationXML>
            <emma:emma xmlns:emma="http://www.w3.org/2003/04/emma" version="1.0">
              <emma:interpretation id="{800A616E-BD98-4AC4-8194-E9B66EDBAD08}" emma:medium="tactile" emma:mode="ink">
                <msink:context xmlns:msink="http://schemas.microsoft.com/ink/2010/main" type="inkWord" rotatedBoundingBox="2125,8090 7500,7962 7526,9042 2151,9170"/>
              </emma:interpretation>
              <emma:one-of disjunction-type="recognition" id="oneOf8">
                <emma:interpretation id="interp40" emma:lang="en-AU" emma:confidence="0">
                  <emma:literal>Icze9C4=756</emma:literal>
                </emma:interpretation>
                <emma:interpretation id="interp41" emma:lang="en-AU" emma:confidence="0">
                  <emma:literal>49x914=156</emma:literal>
                </emma:interpretation>
                <emma:interpretation id="interp42" emma:lang="en-AU" emma:confidence="0">
                  <emma:literal>Ic,e9C4=756</emma:literal>
                </emma:interpretation>
                <emma:interpretation id="interp43" emma:lang="en-AU" emma:confidence="0">
                  <emma:literal>499x914=156</emma:literal>
                </emma:interpretation>
                <emma:interpretation id="interp44" emma:lang="en-AU" emma:confidence="0">
                  <emma:literal>491x914=156</emma:literal>
                </emma:interpretation>
              </emma:one-of>
            </emma:emma>
          </inkml:annotationXML>
          <inkml:trace contextRef="#ctx0" brushRef="#br0" timeOffset="35627.4043">3529 2201 1728,'0'0'76,"0"0"16,0 0-73,-5 0-19,-4-8 0,0 4 0,0-4 98,4 0 16,-4-4 3,5 4 1,-10 0-58,0-4-12,5-1-3,-5 5 0,1 0-23,4 0-5,0 4-1,-5 0 0,5 0-16,-5 4 10,10 4-10,4-4 8,0 0-8,-10 8 0,1 0 0,5 0 0,4-8 0,-5 12 0,1-3-12,4 3 12,0 4-14,0-4 5,-5-4 1,5 4 0,0-12 8,5 8 0,-1 5 0,-4-13-8,0 0 8,0 0-8,0 0 8,9 4-8,-9-4 8,14 8 0,-5-4 0,0 0 0,-9-4 0,9-4 0,-9 4 0,9-4 0,5 0 8,-5 0-8,-9 4 8,9-4-8,0-1 0,-9 5 8,0 0-8,0 0 0,0 0 0,10 5 8,3-1-8,-4 4 0,-4 0 0,4 4 8,0-4-8,0 4 0,-4 0 11,-1 4-3,5 1 0,-4-1 0,-5 0 0,4-4 0,1 0 0,4 5 0,-4-5 0,-1 0 0,-4-4 0,0 0 0,5 0-8,-5-8 8,0 0-8,0 0 8,-5 8-8,5-8-16,0 0 4,0 0 1,0 0-25,0 0-4,0 0-2,0 0 0,0 0-54,0 0-10,0 0-2</inkml:trace>
          <inkml:trace contextRef="#ctx0" brushRef="#br0" timeOffset="35839.9708">4020 2440 1036,'0'0'92,"0"0"-73,0 0-19,0 0 0,-4-8 231,-5 0 42,4 4 9,5 4 2,-9-8-111,4 4-21,-4-4-5,0 4-1,9 4-70,0 0-13,-13-4-3,3 0-1,1 8-28,0-4-6,-4 4-1,3 0 0,1 0-16,-4 8-8,-1 0 0,5 0 8,-5 4-8,5 1 0,0 3 0,5 0 0,-6 0-12,6 0 12,-1 5-10,5-1 10,0-4 0,0 5-9,5 3 9,-1-4 0,6-4 0,-1 5-10,0-5 10,0-4 0,5 0-12,4 0 4,-5-3 8,6-9-13,-6 0-39,10 0-8,4-12-2,-13 0-1130</inkml:trace>
          <inkml:trace contextRef="#ctx0" brushRef="#br0" timeOffset="36690.3349">4271 2784 2224,'0'0'49,"-5"4"11,5-4 1,0 0 1,0 0-50,0 0-12,0 0 0,0 0 0,0 0 97,0 0 17,-9 12 3,9 0 1,0-3-93,5 3-25,-10-4 8,0 8-8,5 0 0,0-4 0,0 0 0,5 1 0,-5-1 0,9 0 0,0 0 0,0 0 0,0-4 19,1 0 6,-1 0 2,0 1 0,4-5-43,1 0-9,-5 4-2,0-4 0,5-4 73,0 4 14,-1-4 4,-4-4 0,1 4-103,3-4-20,-4 0-4,0 0-1,0-4-122,-4-1-25,4 5-5</inkml:trace>
          <inkml:trace contextRef="#ctx0" brushRef="#br0" timeOffset="36920.0829">4498 2821 979,'0'0'43,"0"0"9,0 0-41,0 0-11,-9 4 0,9-4 0,0 0 249,0 0 48,-4 8 10,4-8 1,0 0-122,0 16-25,0-4-5,-5 4 0,5 0-108,0 1-20,0-1-5,0 0-1,0 4 5,0 0 1,5-3 0,-1 3 0,-4-4-20,5 0-8,-1-4 0,1 5 8,9-5-29,-10 0-7,-4-12 0,9 8-1,0 4-150,0-4-29,-9-8-7,10 4-1</inkml:trace>
          <inkml:trace contextRef="#ctx0" brushRef="#br0" timeOffset="37156.5359">4767 2529 1440,'0'0'64,"0"0"12,0 0-60,0 0-16,-5-4 0,5 4 0,14-4 169,-5 4 31,-9 0 7,0 0 1,9-4-85,5 4-17,-5 0-3,5-4-1,-1 4-55,-4 0-11,-9 0-3,14-4 0,-5 0-21,5 4-12,0 0 12,-1 0-12,1 0 0,-5 0-19,-9 0 3,9 0 0,5 4-190,-5 0-38</inkml:trace>
          <inkml:trace contextRef="#ctx0" brushRef="#br0" timeOffset="37523.9658">4867 2651 1555,'0'0'138,"0"0"-110,0 0-28,0 0 0,0 0 164,0 0 27,0 0 5,0 0 2,0 0-59,0 0-12,9 4-3,9 0 0,-4 0-54,4-4-11,5 0-3,4 0 0,1 0-38,-6-4-8,6 0-2,4 0 0,0 4-158,-5-8-32</inkml:trace>
          <inkml:trace contextRef="#ctx0" brushRef="#br0" timeOffset="33161.3868">1443 2197 1094,'0'17'97,"0"-1"-77,-4-8-20,-1 0 0,5-8 43,0 0 5,0 0 0,0 8 1,0 0 11,0 4 3,-4 4 0,-1 1 0,1 3-49,-1 0-14,5-4 0,-4 5 8,-1-1-8,5-4 0,0 0 0,0 0 0,0-4 0,0 1 0,0-1 12,0-12-4,0 0 10,5 12 2,-1-4 1,5 0 0,-9-8-13,9 8-8,0-4 10,-4 0-10,-5-4 10,14 4-10,-1 0 10,-4 0-10,5-4 13,0 0-3,-1 0-1,1 0 0,9 0-9,-14 0 0,0 0 0,5 0 0,-1-8-47,-4 4-5</inkml:trace>
          <inkml:trace contextRef="#ctx0" brushRef="#br0" timeOffset="33406.612">1621 2428 979,'0'0'43,"0"0"9,0 0-41,-5 12-11,5-12 0,0 12 0,-4 0 186,-1 1 35,5-1 7,-4-4 2,4 4-103,0 0-21,-5 0-4,5 0-1,0 1-50,0 3-11,-4-4-1,4 0-1,4 0-19,-4 0-4,0 0-1,0 1 0,0-5-14,0 0 0,0-8 8,0 0-8,0 12-8,0-12-5,5 8-1,-5-8 0,0 0-75,0 0-15,0 0-4,13 4-512,-13-4-104</inkml:trace>
          <inkml:trace contextRef="#ctx0" brushRef="#br0" timeOffset="33902.5239">2008 2497 748,'0'0'67,"0"0"-54,0 0-13,0 0 0,-9 0 220,9 0 42,-9-4 8,0 0 2,-5 0-116,14 4-22,-5-8-5,5 8-1,-13-4-20,-1 4-5,5-5-1,0 10 0,9-5-54,-14 0-12,5 4-1,-5 0-1,5 4-16,0 0-3,0 0-1,0 4 0,0 0-29,0 0-5,4 0-2,-4 5 0,5-5 30,-1 8 5,5-4 2,-4 0 0,-1 1-15,5-1 0,0 4 0,0-4 0,0 4 0,5 1 0,-1-5-8,1 0 8,4 0 0,4-4-8,-4 1 8,5 3 0,-5 0-13,5-4 4,-5 4 1,5 0 0,-1-7-1,1 3 0,0-4 0,-5-4 0,4 4-15,-3-4-4,3 4 0,1-4 0,0-4-50,-1-4-10,5 4-3,1-4-937</inkml:trace>
          <inkml:trace contextRef="#ctx0" brushRef="#br0" timeOffset="34298.5713">2272 2792 633,'0'0'56,"0"0"-44,9 8-12,-9-8 0,0 0 218,9 4 42,-4-4 8,4 0 1,0 4-85,0-4-16,0 4-4,5-4-1,-10 0-71,-4 0-15,10 9-2,-1-5-1,-9-4-42,9 8-8,-9 0-1,4 4-1,-4-4-14,5 4-8,-5 0 10,0 0-10,-5 1 0,5-1-12,-4-4 1,4 4 0,-5-4-5,1 0-2,4 0 0,0 0 0,-9-4 10,-1 0 8,6 1-12,4-5 12,-9 4 0,9-4 0,-9 4 0,9-4 0,0 0 11,0 0 2,0 0 1,0 0 0,0 0 7,0 0 2,0 0 0,0 0 0,0 0-8,0 0-2,9 8 0,0 0 0,-5-8-13,15 4 9,-15 0-9,10 0 8,-1-4-8,1 4 0,0-4 0,4 0 0,-4 0-19,-1 0-5,1 0-2,4-4 0,0 0-178,-8 0-36</inkml:trace>
          <inkml:trace contextRef="#ctx0" brushRef="#br0" timeOffset="34518.3582">2723 2525 1792,'0'0'80,"0"0"16,0 0-77,0 0-19,0 0 0,0 0 0,9 4 106,0-4 18,5 4 3,-5 0 1,4 0-44,-4 0-9,5 4-2,0-3 0,4 7-37,5-4-8,-14 0-2,9 0 0,0 0-26,1 4 0,-1-8 0,-5 4 0,1 0-40,0-8-12,-1 4-4,1 1-684,-5-1-136</inkml:trace>
          <inkml:trace contextRef="#ctx0" brushRef="#br0" timeOffset="34711.838">3037 2452 748,'0'0'33,"0"0"7,-5 0-32,-4 0-8,0 0 0,0 0 0,9 0 352,-9 4 68,-5 4 13,5-4 3,-5 5-276,1-1-56,-1 4-12,1 0-1,-1 4-62,5 0-12,0 1-2,-5 3-1,5-4-14,0 4-8,4-4 8,1 1-13,-1-1-117,5-4-23,0 0-5</inkml:trace>
          <inkml:trace contextRef="#ctx0" brushRef="#br0" timeOffset="39741.8276">5445 2347 518,'0'0'46,"0"0"-37,0 0-9,0 0 0,0 0 237,0 0 46,0 0 9,0 0 1,0 0-134,0 0-27,0 0-6,14 4-1,-5-4-26,0 0-6,-9 0-1,14 0 0,0-4-8,-1 0-3,1 4 0,-1 0 0,1 0-65,0 0-16,4-4 0,-4 4 0,-5-4 35,4 4 3,1-8 1,0 4 0,-5-4-18,5 4-3,-1-4-1,-4-1 0,5 5-4,0-4-1,-1 4 0,1 0 0,-5 0-4,-4-4-8,-5 8 11,0 0-11,9 0 11,-9 0-11,0 0 10,0 0-10,9 8 10,-5 0-10,-4 8 10,5 1-10,-5 3-10,0 0-8,0 4-2,-5 5 0,5-5 36,0 8 8,-4-7 0,4 3 1,0-8-25,0 0 0,-5 9 0,5-1 0,0-12-19,0 1 4,0 3 1,5-4 0,-1-4-46,-4 0-8,0-12-3,0 12 0,0-4-74,0-8-15,0 0-4,0 0-849</inkml:trace>
          <inkml:trace contextRef="#ctx0" brushRef="#br0" timeOffset="39973.9924">5573 2562 1900,'0'0'42,"-5"4"9,-4 4 1,9-8 1,0 0-42,0 0-11,0 0 0,0 0 0,0 0 126,0 0 23,0 0 5,14 4 1,-5 0-82,5-4-16,-14 0-3,13 4-1,-4-4 3,10-4 0,3 4 0,1-4 0,-5 0-32,5-4-5,0 4-2,0 0 0,-5-5-17,5 1 0,-5 0-8,0 0 8,0 0-60,0-4-7,-4 8-1,4-8-748,-4 4-151</inkml:trace>
          <inkml:trace contextRef="#ctx0" brushRef="#br0" timeOffset="40207.3215">6055 2254 2138,'0'0'95,"0"0"19,10-4-91,-10 4-23,0 0 0,0 0 0,4-4 100,1 0 16,4-4 4,-5 4 0,10 4-54,-5-4-10,0 4-3,0-4 0,0 0-16,5 0-3,-5-5-1,9 1 0,-9 0-33,1 4 0,3-8 0,1 4 0,0-4-44,-5 4-16,0 0-4,-5 4 0,-4 4-125,0 0-26,0 0-5,0 0 0</inkml:trace>
          <inkml:trace contextRef="#ctx0" brushRef="#br0" timeOffset="40522.5604">6083 2270 1440,'0'0'64,"0"0"12,-9 8-60,0 0-16,9-8 0,-10 8 0,10-8 149,-4 13 27,-5-1 6,4 0 1,5-12-68,-4 12-14,4-4-2,-5 4-1,1 0-42,4-12-9,4 9-2,1 3 0,-5-4-28,4 4-5,5-4-2,0 0 0,1 0-10,-1-4 0,0 4 0,4 4 0,6-8 28,-6 5 3,1 3 1,0-4 0,-1 0-24,5 0-8,-4 4 0,0-4 0,-1 8 30,1-3 0,0-5 0,-1 4 0,-8 8-30,4-8 0,0 4 0,-4-3 0,-5 3 0,0-4-12,0 0 1,0-12 0,0 0 11,-9 12 16,0 0-4,-1-4-1,6 0-11,-5-4 0,-5 1 0,0-1 8,1 0-8,-1 0 0,0-8 0,1 0 0,-1 0-67,0-1-9,10-3-1,-5 0-1,0 0-142,4-4-29,5 0-6</inkml:trace>
          <inkml:trace contextRef="#ctx0" brushRef="#br0" timeOffset="40856.244">6511 2169 1440,'0'0'128,"0"0"-103,0 0-25,0 0 0,0 0 235,0 0 41,0 0 9,0 0 2,0 0-134,0 0-26,0 0-6,0 8-1,0 0-50,0 4-10,0 0-3,4 9 0,-4-1-33,9 37-8,-4-17 0,-1-20-1,6 9-7,-1 23 0,4-7-8,-4-29 12,-4-4-12,4 8 0,0 5 0,5-1 0,0-4 0,-1 0 0,1 1 0,-1-5 0,1-4 0,0 0-8,-1-8-1,-3 0 0,-1 4-1,0-4 0,4-4 0,1-4 0,-14 4 10,5-4 0,4-8-9,0 0 9,-5 0 0,-4 0 0,0 4 0,0-5 0,0-7 8,0 8-8,-9 4 8,5 0-8,-1 0 8,-4-4-8,0 4 0,-5 3 8,5 5-16,-4 0-4,3-4-1,1 4 0,0 4-36,0-4-7,9 0-2,0 0-826,-9 5-166</inkml:trace>
        </inkml:traceGroup>
        <inkml:traceGroup>
          <inkml:annotationXML>
            <emma:emma xmlns:emma="http://www.w3.org/2003/04/emma" version="1.0">
              <emma:interpretation id="{F61786CD-0B9D-4B2E-B09A-3B5C40C1ECFB}" emma:medium="tactile" emma:mode="ink">
                <msink:context xmlns:msink="http://schemas.microsoft.com/ink/2010/main" type="inkWord" rotatedBoundingBox="8124,8060 10557,8030 10565,8687 8133,8716"/>
              </emma:interpretation>
              <emma:one-of disjunction-type="recognition" id="oneOf9">
                <emma:interpretation id="interp45" emma:lang="en-AU" emma:confidence="0">
                  <emma:literal>selection</emma:literal>
                </emma:interpretation>
                <emma:interpretation id="interp46" emma:lang="en-AU" emma:confidence="0">
                  <emma:literal>Selection</emma:literal>
                </emma:interpretation>
                <emma:interpretation id="interp47" emma:lang="en-AU" emma:confidence="0">
                  <emma:literal>selections</emma:literal>
                </emma:interpretation>
                <emma:interpretation id="interp48" emma:lang="en-AU" emma:confidence="0">
                  <emma:literal>seduction</emma:literal>
                </emma:interpretation>
                <emma:interpretation id="interp49" emma:lang="en-AU" emma:confidence="0">
                  <emma:literal>section</emma:literal>
                </emma:interpretation>
              </emma:one-of>
            </emma:emma>
          </inkml:annotationXML>
          <inkml:trace contextRef="#ctx0" brushRef="#br0" timeOffset="43931.8768">7521 2497 1958,'-4'-8'43,"-1"4"9,1-4 1,4 8 3,-5-4-45,-4 4-11,0-5 0,0 5 0,0 0 104,0 0 20,0 0 3,-1 5 1,1-1-105,5 0-23,4-4 0,-9 4 0,9-4 0,-9 4 0,9-4 0,0 0 0,0 0 0,-5 8 0,5 0-11,0-4 11,5 4-10,-1 0 10,-4-8-8,5 4 8,4 4 0,-5-4-8,5 0 8,1 4 0,-1 1 0,-5-5 0,5 4 0,0-4 0,-9-4 0,0 0 0,5 4 0,4 4 8,-9-8 1,5 4 1,-1 4 0,1 4 0,-1-4-10,-4-4 0,0-4 0,-4 12 0,-1 1 22,1-1 6,-1-4 0,-4 0 1,0 0-18,0 0-11,4 0 12,-4-4-12,5 0 0,4-4 0,-10 0 0,10 0 0,-9 0-44,9 0-4,-9-8 0,5 4 0,-1-8-118,5 4-24,0-8-5,5 4-657</inkml:trace>
          <inkml:trace contextRef="#ctx0" brushRef="#br0" timeOffset="44277.0159">7567 2606 1206,'0'0'53,"9"8"11,0-4-51,0 0-13,0 0 0,0-4 0,1 4 112,3-4 19,-4 0 4,0 0 1,1 0-27,-10 0-5,0 0 0,9 0-1,-9 0-23,9-4-4,4 0 0,-8-4-1,4 0-27,0 0-4,-4 0-2,4 0 0,-5 0-14,1 0-2,-5 0-1,0 8 0,5-9-13,-5 1-2,0 0-1,0 8 0,0-8-9,-5 0 12,0-4-12,-4 4 12,5 4-12,-5 0 0,4 0 0,5 4 8,0 0-8,-9 0 0,9 0 0,-9 0 0,9 0-13,-5 4 1,-4 4 1,5 0 0,-5 0-1,4 4 0,0-4 0,5 8 0,0 1 12,0-1-13,5 0 5,0 0 8,-1 4-9,1-7 9,-1 3 0,1 0 0,-5-4-8,0 0 8,4-4 0,-4-8 0,5 12-18,4-3 3,5-1 1,4-4 0,-9-4-41,5 0-8,-1-4-1,1-4-1,0-1-59,-5-3-11,4-4-2</inkml:trace>
          <inkml:trace contextRef="#ctx0" brushRef="#br0" timeOffset="44740.0112">7922 2149 1152,'0'0'102,"0"0"-82,0 0-20,0 0 0,0 0 179,0 0 31,0 0 6,-4 12 2,-1 0-58,5 0-12,0 0-3,0 5 0,0-5-54,5 0-11,-1 0-3,1 4 0,-1 4-30,1 5-7,4-1 0,-5 0-1,5 5-19,-4-5-3,4 4-1,-4-4 0,4 5-16,0-9 0,0 0 8,5 0-8,-10-7-11,5 3-5,0 0-2,1-4 0,-1 0-27,0-4-6,0 0-1,-5 1 0,-4-9-3,10 8-1,-10-8 0,9 4 0,0-4 30,-9 0 6,0 0 0,9 0 1,-9 0 19,0 0 0,9-4 0,0-4 0,-4 4 0,4-5 17,-5-3-3,1 4-1,-1-4 4,5 0 1,-9 0 0,5-4 0,-5 3 2,0 1 1,5 0 0,-1 4 0,-4 8 3,0-12 1,0 0 0,0 12 0,0 0 0,0 0 0,-9-12 0,9 12 0,0 0 1,-5 0 0,-4-4 0,0 8 0,5 0-18,-1 4-8,1 4 8,-1 0-8,1 0 0,4 0 0,0 5 0,0-5 0,0 0 0,0 0 15,9 4-1,-5-4 0,1 4-14,-1 1 0,5-9 0,0 0-10,1 0-2,3 0-1,-4-4 0,5 4 0,-5-4-39,5-4-7,-5-4-1,5 0-1,-5 0-121,4 0-24,-4 0-5</inkml:trace>
          <inkml:trace contextRef="#ctx0" brushRef="#br0" timeOffset="44960.6732">8427 2444 691,'0'0'61,"-4"-4"-49,-1 4-12,-4-4 0,5 4 310,4 0 59,0 0 12,0 0 3,-9 4-180,4 0-35,5-4-7,0 12-2,0-4-76,0 5-16,0 3-4,0-4 0,-5 4-12,5-4-2,-4 4-1,8 1 0,1-5-37,0 0-12,4 0 8,-5 0-8,5 0 0,0-4 0,5 1 0,-5-5 0,5 4-15,0 0-9,4-12-3,-5 0 0,1 0-29,0-4-5,-1-1-2,1-3 0,0 4-165,-5-4-34</inkml:trace>
          <inkml:trace contextRef="#ctx0" brushRef="#br0" timeOffset="45147.7639">8623 2432 1209,'0'0'108,"0"0"-87,0 0-21,0 0 0,0 0 260,0 0 47,9 4 9,0-4 3,5 0-139,-9 4-27,4 0-5,4 0-2,-3 0-59,3 0-12,-4-4-3,5-4 0,0 4-37,4-4-8,-5 4-2,1-4 0,4-4-25,-4 4 0,-5-4 0,5 0 0,-1 0-84,-3-4-16,-1 4-4,0-5-789,0 5-159</inkml:trace>
          <inkml:trace contextRef="#ctx0" brushRef="#br0" timeOffset="45389.8153">8746 2084 1670,'0'0'148,"0"0"-118,-4 8-30,4-8 0,-5 8 172,5 0 28,0 4 5,0 1 2,0 3-71,5 0-15,-1 4-2,1 4-1,-1-3-51,5 3-11,-4 4-1,4 1-1,-4 3-21,-1 0-4,5 1-1,-4-5 0,4 4-16,-5-3-4,6-5-8,-6 0 12,5 1-27,-4-5-5,-1-8-2,10 8 0,-5-8-114,0 5-24,0-5-4,-4 0-649,8-8-131</inkml:trace>
          <inkml:trace contextRef="#ctx0" brushRef="#br0" timeOffset="45568.3393">8960 2404 460,'-4'16'41,"4"0"-33,0 0-8,0-4 0,0 9 344,4-5 68,-4 0 12,0 4 4,5-4-227,-5 1-45,4-1-8,5 0-3,-4 0-80,-1 4-16,1-3-3,0-9-1,-1 4-45,5-8 0,-4 4-15,4 0 4,-9-8-145,0 0-30,14-8-6</inkml:trace>
          <inkml:trace contextRef="#ctx0" brushRef="#br0" timeOffset="45700.7546">9038 2258 1634,'0'0'72,"0"0"16,0 0-71,0 0-17,0 0 0,0 0 0,0 0 94,0 0 15,0 0 3,0 0 1,0 0-100,0 0-13,0 0-16,9 0 3,0 0-83,-9 0-17,9 4-3,0 0-1</inkml:trace>
          <inkml:trace contextRef="#ctx0" brushRef="#br0" timeOffset="45958.611">9147 2404 1497,'-9'20'66,"9"-8"14,4 0-64,-4 4-16,5 1 0,-5-1 0,0-4 128,0 4 23,4 0 4,1 1 1,-1-1-45,1 0-9,0-4-2,4 0 0,0-4-27,0 0-5,5 5-2,-1-5 0,-4-8-16,0 4-3,1 0-1,-10-4 0,9-4-24,-9 4-5,4-8-1,-4 8 0,0 0 35,9-9 6,-4-7 2,-1 4 0,-4 0-43,0 0-16,0-4 11,-4-1-11,-1 9 30,1-8 0,-1 0 0,-4 4 0,0 0-20,0 0-10,-5-1 10,5 5-10,-5 0-22,5 4-10,0 4-3,0-4 0,0 8 21,4-4 4,-4 4 1,5 4 0,-1 0-139,1 1-28,4-1-6,0-8-620,0 8-124</inkml:trace>
          <inkml:trace contextRef="#ctx0" brushRef="#br0" timeOffset="46295.4552">9347 2432 633,'5'-12'56,"-5"12"-44,0 0-12,9 4 0,0 4 265,0 0 51,-4-4 11,-1 0 1,5 0-100,-4 8-20,4-3-4,0 3 0,5-4-96,-5 4-20,-5 4-3,5-4-1,0 0-36,1 1-7,-6 3-1,5 4-1,-4-12-12,-1 4-3,1 0 0,-1 0 0,-4 5-8,5-9-3,-5-8 0,0 0 0,0 12-13,0-12 8,0 0-8,0 0 0,0 0 0,9-8 8,-4 0-8,-1 0 0,1-9 0,-1 1 0,1 0 0,-1 0 0,6-4 0,-6-1 0,1 5 0,4 0 0,0-4 0,-5 4 0,6 3 0,-1 1 0,-5 0 0,5 4 0,-4 4 0,-5 4 0,9 0 0,5 4 11,-1 8-3,1 0-8,-5 0 14,5 5-4,-1 3-1,6 4 0,-6-8-25,1 9-6,0-5-1,-5 4 0,0-8 23,-5 5 0,1-5 0,-1 0 0,6 0-107,-1-4-17,0-4-3,0 0-1</inkml:trace>
        </inkml:traceGroup>
      </inkml:traceGroup>
    </inkml:traceGroup>
  </inkml:traceGroup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3-08T03:01:04.928"/>
    </inkml:context>
    <inkml:brush xml:id="br0">
      <inkml:brushProperty name="width" value="0.05292" units="cm"/>
      <inkml:brushProperty name="height" value="0.05292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D2C5F8C0-AA00-46FE-8AAE-F18AA4ECC830}" emma:medium="tactile" emma:mode="ink">
          <msink:context xmlns:msink="http://schemas.microsoft.com/ink/2010/main" type="writingRegion" rotatedBoundingBox="702,9608 6959,9692 6928,12030 670,11945"/>
        </emma:interpretation>
      </emma:emma>
    </inkml:annotationXML>
    <inkml:traceGroup>
      <inkml:annotationXML>
        <emma:emma xmlns:emma="http://www.w3.org/2003/04/emma" version="1.0">
          <emma:interpretation id="{C914650D-CBFA-4461-ABC5-583F423CBCD3}" emma:medium="tactile" emma:mode="ink">
            <msink:context xmlns:msink="http://schemas.microsoft.com/ink/2010/main" type="paragraph" rotatedBoundingBox="702,9608 6959,9692 6928,12030 670,1194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960EE04-408C-4E32-9B14-F2EC83A5DC7C}" emma:medium="tactile" emma:mode="ink">
              <msink:context xmlns:msink="http://schemas.microsoft.com/ink/2010/main" type="inkBullet" rotatedBoundingBox="686,9958 1284,9932 1311,10581 714,10606"/>
            </emma:interpretation>
            <emma:one-of disjunction-type="recognition" id="oneOf0">
              <emma:interpretation id="interp0" emma:lang="en-AU" emma:confidence="0">
                <emma:literal>b)</emma:literal>
              </emma:interpretation>
              <emma:interpretation id="interp1" emma:lang="en-AU" emma:confidence="0">
                <emma:literal>b</emma:literal>
              </emma:interpretation>
              <emma:interpretation id="interp2" emma:lang="en-AU" emma:confidence="0">
                <emma:literal>b))</emma:literal>
              </emma:interpretation>
              <emma:interpretation id="interp3" emma:lang="en-AU" emma:confidence="0">
                <emma:literal>be</emma:literal>
              </emma:interpretation>
              <emma:interpretation id="interp4" emma:lang="en-AU" emma:confidence="0">
                <emma:literal>be)</emma:literal>
              </emma:interpretation>
            </emma:one-of>
          </emma:emma>
        </inkml:annotationXML>
        <inkml:trace contextRef="#ctx0" brushRef="#br0">-455 198 1152,'0'0'51,"0"0"10,0 0-49,0 0-12,0 0 0,0 0 0,0 0 104,0 0 17,-9-4 4,9 4 1,0 0-33,0 0-6,0 0-2,0 0 0,0 0-32,0 0-6,0 0-2,-5 8 0,5 4-14,5 5-3,4-5-1,-9 8 0,0 4-18,0 1-9,4-9 10,-4 4-10,5 0 0,-5 1 0,0-1 0,5 0 0,-1-8 0,1 0 0,-5-4 0,0-8 0,4 8 14,-4-8-3,0 0-1,0 0 0,0 0-10,9-8-14,-9 8 3,9-8 1,-4-4 10,4 0 0,-4 0 0,8 4 0,-13-4 0,5 4 14,-1-5-3,1 5-1,4 4-10,5 0-14,-5-4 3,-5 8 1,6 0 10,-10 0 11,0 0-3,18 0 0,-14 4-8,5 0 0,-9-4 0,0 0 0,10 0-12,-10 0 12,0 0-10,4 12 10,-4 0 16,-4-3 8,4-1 3,-5 4 0,-4 4-7,4-4-2,1-4 0,-10 0 0,5 0-5,0 0-1,0 1 0,0-5 0,0 4-3,-1-4-1,1-4 0,0 0 0,0-4-8,0 0 0,4 4 0,-4-8 0,0 4-62,5-5-11,4 1-3,0-4-923</inkml:trace>
        <inkml:trace contextRef="#ctx0" brushRef="#br0" timeOffset="260.6376">0 0 1152,'0'0'51,"0"0"10,0 0-49,9 8-12,-9-8 0,9 4 0,1 4 131,-1-4 23,0 4 5,0 0 1,-9-8-26,14 13-5,-5-1-1,0 0 0,0 4-51,0-4-10,-5 4-3,6 1 0,-6-1-14,1 4-3,-5 0-1,-5 0 0,5 5-18,-4-1-3,-1 4-1,0 1 0,1 3-24,-1-4 0,1 1-9,-5-1 9,0 4-16,0-3 3,4 3 1,0-4 0,-4 1-155,5-1-30,4 5-7</inkml:trace>
      </inkml:traceGroup>
      <inkml:traceGroup>
        <inkml:annotationXML>
          <emma:emma xmlns:emma="http://www.w3.org/2003/04/emma" version="1.0">
            <emma:interpretation id="{46043781-535F-4AB5-B893-D277AC84425A}" emma:medium="tactile" emma:mode="ink">
              <msink:context xmlns:msink="http://schemas.microsoft.com/ink/2010/main" type="line" rotatedBoundingBox="1847,9818 6058,9640 6099,10598 1888,10775"/>
            </emma:interpretation>
          </emma:emma>
        </inkml:annotationXML>
        <inkml:traceGroup>
          <inkml:annotationXML>
            <emma:emma xmlns:emma="http://www.w3.org/2003/04/emma" version="1.0">
              <emma:interpretation id="{8C27E5C5-A05C-428C-9F25-E4340B118BE3}" emma:medium="tactile" emma:mode="ink">
                <msink:context xmlns:msink="http://schemas.microsoft.com/ink/2010/main" type="inkWord" rotatedBoundingBox="1847,9818 6058,9640 6099,10598 1888,10775"/>
              </emma:interpretation>
              <emma:one-of disjunction-type="recognition" id="oneOf1">
                <emma:interpretation id="interp5" emma:lang="en-AU" emma:confidence="0">
                  <emma:literal>24-earliest</emma:literal>
                </emma:interpretation>
                <emma:interpretation id="interp6" emma:lang="en-AU" emma:confidence="0">
                  <emma:literal>2 Yearlies</emma:literal>
                </emma:interpretation>
                <emma:interpretation id="interp7" emma:lang="en-AU" emma:confidence="0">
                  <emma:literal>24-earlies.</emma:literal>
                </emma:interpretation>
                <emma:interpretation id="interp8" emma:lang="en-AU" emma:confidence="0">
                  <emma:literal>2 Yearly-she</emma:literal>
                </emma:interpretation>
                <emma:interpretation id="interp9" emma:lang="en-AU" emma:confidence="0">
                  <emma:literal>2 Yearly-see</emma:literal>
                </emma:interpretation>
              </emma:one-of>
            </emma:emma>
          </inkml:annotationXML>
          <inkml:trace contextRef="#ctx0" brushRef="#br0" timeOffset="2295.8502">1161 287 1209,'0'0'108,"0"0"-87,0 0-21,0 0 0,0 0 112,0 0 19,0 0 3,0 0 1,0 0-10,0 0-1,0 0-1,9 4 0,0 0-59,1 5-12,3-5-3,-8 4 0,8 0-21,1 4-5,-5 0-1,5 0 0,-1 4-22,-3 1 0,3-5 0,1 4 0,0-4-10,-1 0-6,-4-4-2,5 0 0,-5 0-73,0-4-14,5 1-3,-5-10-819</inkml:trace>
          <inkml:trace contextRef="#ctx0" brushRef="#br0" timeOffset="2502.0385">1457 81 1641,'0'0'72,"0"0"16,-4-4-70,4 4-18,-10-4 0,10 4 0,0 0 125,0 0 22,0 0 4,-4 4 1,-1 4-52,1 0-11,4 0-1,-5 8-1,5 1-43,-4 3-8,-1 4-1,5 0-1,0 9-22,5-1-4,-1 0 0,-4 5-8,0 3 18,5-3-3,-5 3-1,4-3 0,1-1-31,-1 1-7,1-9 0,0 4-1,4-3-125,0-5-25,0-4-5,0 0-799</inkml:trace>
          <inkml:trace contextRef="#ctx0" brushRef="#br0" timeOffset="2850.9005">1612 587 864,'0'0'38,"0"0"8,0 0-37,0 0-9,0 0 0,0 0 0,0 0 225,0 0 43,0 0 9,9-4 2,5 0-152,-5-4-31,-5 4-5,10 0-2,-9-1-24,8-3-5,-4 0 0,0 0-1,1 0-23,-6 0-5,-4 0-1,5-4 0,-1 4-15,1 0-3,-5-1-1,0-3 0,0 4-11,0-4 12,0 0-12,0 0 12,4 4-12,-4 0 0,-4-4 0,-1 3 8,-4 1-8,0 8 8,4-4-8,-13 4 8,14 0-8,-5 0 12,-1 4-12,-3 4 12,4 1-12,0-1-17,4 4 4,-4 0 1,4 0 12,1 4-9,4 0 9,-5 5-8,5-5 27,5 4 5,4-4 2,-5 0 0,1 1-44,4-5-9,0 0-1,0 0-1,5 0 29,0-4-9,-5 0 9,4-4 0,1 5-23,0-9 1,-1 0 0,1 0 0,9-5-125,-10 1-25,1 0-4,0-4-739</inkml:trace>
          <inkml:trace contextRef="#ctx0" brushRef="#br0" timeOffset="3216.3842">1967 312 1209,'0'0'108,"0"0"-87,0 0-21,0 0 0,-14 0 151,5 0 25,9 0 6,-4 4 1,-5 0-46,9 0-9,-9 4-1,9 0-1,-5 0-70,5 4-15,0 0-2,0 0-1,0 5-21,5-1-4,4 4-1,-9 0 0,4-8-12,5 9 0,-4-9 8,-1 4-8,5-4 0,1 0-13,-6 0 2,5 1 1,-9-13-26,9 8-4,5-4-2,-9 0 0,-5-4-45,0 0-9,9 0-1,-9 0-532,9 0-107</inkml:trace>
          <inkml:trace contextRef="#ctx0" brushRef="#br0" timeOffset="3383.3184">2085 413 345,'0'0'31,"0"0"-31,0 0 0,0 0 0,0 0 165,0 0 27,0 0 6,0 0 1,0 0-87,0 0-18,0 0-3,0 0-1,0 0-5,0 0-1,0 0 0,0 0 0,0 0-28,0 0-7,0 0-1,0 0 0,0 0-16,0 0-3,0 0-1,0 0 0,0 0 0,0 0-1,0 0 0,0 0 0,0 0 3,0 0 1,0 0 0,0 0 0,0 0-10,0 0-1,0 0-1,-9 8 0,9-8-19,0 0-19,0 12 4,0-4 1,0-8 47,0 0 10,0 12 1,9 0 1,-9 5-33,5-9-12,0 4 9,-1-4-9,1 4 0,4-4 0,-5 4 0,5-4 0,-9-8 0,5 13 0,4-9 0,-9-4 0,9 8-34,0-4-12,-9-4-2,0 0-1,0 0-28,9 4-6,0 0-1</inkml:trace>
          <inkml:trace contextRef="#ctx0" brushRef="#br0" timeOffset="3742.5451">2208 389 576,'0'0'25,"0"0"6,0 0-31,0 0 0,0 0 0,0 0 0,0 0 262,5 12 46,-1 0 10,-4 0 2,0 0-172,5 0-35,4 0-6,-4 5-2,4-5-51,-5 4-10,1 0-3,-1-4 0,6 4-41,-6-3-20,1-1 1,-1-4 1,1 4 49,-5-12 9,0 0 3,0 0 0,0 0-30,0 0-5,0 0-8,0 0 11,0 0 5,0 0 2,0-4 0,0-4 0,-5-4-2,1 4 0,-1-9 0,5 5 0,0-4 0,0 0 0,0 0 0,-4 3 0,4-7 2,0 8 0,0-4 0,4 4 0,-4 0-6,5 4 0,-5-5-1,4 5 0,5 4-11,0-4 10,-4 0-10,-5 8 10,9-4-10,5 0-14,-1 0 3,1 0 1,0 0-53,4 4-10,-9-4-3,9 0-658,-4 0-132</inkml:trace>
          <inkml:trace contextRef="#ctx0" brushRef="#br0" timeOffset="4010.4209">2641 61 1728,'0'0'153,"0"0"-122,0 0-31,0 0 0,0 0 133,0 0 21,0 0 4,0 12 1,-5 0-57,5 0-11,5 4-3,-5 1 0,4 3-48,1 0-11,-5 4-1,5 5-1,4-1-15,0 0-2,-5 1-1,5-1 0,-4 4-9,4-3 0,-4-5 0,4 0 0,-5 0-40,5-7-6,0-1-2,1 0 0,-6-4-210,5 0-42</inkml:trace>
          <inkml:trace contextRef="#ctx0" brushRef="#br0" timeOffset="4223.3358">2882 4 1958,'0'0'87,"0"0"17,0 0-83,0 0-21,0 0 0,0 0 0,0 0 96,0 12 16,0 4 2,0-3 1,0 3-26,0 4-5,5 4 0,-5 1-1,0 3-41,4 4-8,5 1-2,-4 3 0,-5 0-20,4 1-4,6-1 0,3 1-8,1-5-29,-5-4-13,5 1-2,4-5-762,5-4-152</inkml:trace>
          <inkml:trace contextRef="#ctx0" brushRef="#br0" timeOffset="4462.9144">3237 166 1728,'-32'16'76,"28"-8"16,4-8-73,0 0-19,0 0 0,0 0 0,0 0 61,14 4 9,-1 0 2,1 0 0,-14-4-40,9 4-8,14 0-2,-10 0 0,1-4-22,0 5-13,4-1 1,0-4-593,0 0-119</inkml:trace>
          <inkml:trace contextRef="#ctx0" brushRef="#br0" timeOffset="2060.0949">815 397 979,'-9'36'43,"9"-36"9,-9-4-41,0-4-11,0 0 0,0 0 0,0 0 84,4-5 14,-4 1 3,0 4 1,9 0-12,-9 0-2,0 0-1,4 0 0,5 0-14,-5 0-2,1 0-1,4 4 0,0 4 6,-5-13 0,10 5 1,-5 4 0,0 4-61,9-8-16,0 0 0,5 4 0,-5 0 0,0 4 0,0-4 0,5 4 0,-1-4 0,1 4 0,0 4 0,-1-4 0,1 0 0,-5 4 0,5 4 0,-5-4 0,5 4 0,-10 4 0,5-4 0,-4 1 0,-5-9 0,0 0 0,4 16 0,-4 0 0,0 4 0,0 0 0,-4 1 0,-1 3 0,1 0 0,-5-4 0,-1 5 0,1-5 0,0 0-56,0-4-4,0 5 0,0-5-1,0 0 49,-5-4 12,5-4 0,0 0 0,4-4 0,-4 4 0,9-8 0,-9 0 0,0 0 0,9 0 0,0 0 0,0 0 0,-4 0 28,4 0 9,0 0 2,0 0 0,0 0-11,0-8-3,0 8 0,4-12 0,5 4-25,0 4 0,5-4 0,-5 4 0,0 0 36,5-4 3,-1 8 0,1-4 0,0 4-27,9 4-4,-10-4-8,5 0 11,-4 4-11,4 0 0,1 0 0,-1 0 0,-5 0-44,1 4-5,4-4-1,-4 0-614,4 4-124</inkml:trace>
          <inkml:trace contextRef="#ctx0" brushRef="#br0" timeOffset="4634.4256">3347 308 1976,'-32'4'88,"27"-4"17,5 0-84,0 0-21,0 0 0,0 0 0,0 0 72,0 0 9,18 4 3,1 0 0,-19-4-39,13 0-7,10 0-2,-5 0 0,0 0-167,1-4-33,22-8-8,-10 3 0</inkml:trace>
          <inkml:trace contextRef="#ctx0" brushRef="#br0" timeOffset="6332.4493">3975-170 1267,'0'0'56,"0"0"12,0 0-55,-5 0-13,-8 0 0,8 0 0,5 0 208,0 0 38,0 0 8,0 0 2,0 0-117,0 0-23,9 4-5,0-4-1,5 0-74,-5 0-14,5 0-3,-1 0-1,1-4 37,0 0 7,-1-4 2,1 4 0,0-4-64,-1 0-21,-4-4 0,5 3 0,-5 1-18,5 0-3,-5-4-1,-4 4 0,4 0-170,-9 8-35,0 0-6,0 0-2</inkml:trace>
          <inkml:trace contextRef="#ctx0" brushRef="#br0" timeOffset="6728.6669">4039-219 979,'0'0'87,"0"0"-70,0 0-17,-5 0 0,5 0 157,0 0 28,0 0 6,-9 5 1,0-1-39,-5 4-7,5-4-2,0 8 0,0-4-64,0 8-12,4-4-4,1 0 0,-1 1-51,-4-1-13,4 4 0,5-4 0,5 0 0,-5-12 0,5 12 0,-1-4 0,5 0 10,0 5-1,0-5 0,1 0 0,3 0-9,1 0-12,-1-4 2,1 4 1,-5-4 24,5 4 5,0-8 0,-1 8 1,-4 0-33,5-3-8,-5 3 0,5-4-1,-5 0 21,0 4 0,-9-8 0,5 8 0,8 0 47,-8 0 13,-5-8 4,0 0 0,4 8-52,-4-8-12,0 12 0,0-12 0,-4 8 0,-5 5 0,4-5 0,-4 0 0,0-4 0,0 0 0,0 0 0,0 0 0,-1-4-10,-3 0 10,-1 0-8,5 0 8,9 0-42,-9-4-3,-5 0-1,14 4 0,0 0-126,0 0-24,0 0-6,0 0-688</inkml:trace>
          <inkml:trace contextRef="#ctx0" brushRef="#br0" timeOffset="6939.0695">4553 16 864,'0'0'38,"0"0"8,-9 4-37,0 0-9,9-4 0,-5 0 0,-8 0 366,8 0 71,-4 4 15,0-4 2,0 0-279,-5 4-56,5-4-11,-5 8-3,1-3-84,-1 3-21,0 4 0,1 0 0,-1 0 0,5 0 0,-5 8 0,1 1 0,-1 7 0,5-4 0,4 5 0,1-1 0,-1 0 0,1 1 0,-1 3 0,5-4 0,5 1 0,-1-1-8,1-4 8,4-4-12,0 1 12,0-9 9,0 0-1,5 0-8,9 4-44,-5-8-16,0-4-4,0 5 0,0-9 29,1 0 6,-1 4 1,0-4-740,-4-4-148</inkml:trace>
          <inkml:trace contextRef="#ctx0" brushRef="#br0" timeOffset="7288.2674">4676 304 1702,'0'0'76,"0"0"15,0 0-73,0 0-18,0 0 0,0 0 0,9 0 138,5 4 24,-1 0 5,-3 0 1,-1-4-43,0 0-8,0 4-1,0 0-1,-9-4-57,4 8-11,6-4-3,-10-4 0,4 8-28,1 4-5,-1 0-2,1 0 0,-5-12-9,0 13 0,0-1 0,-5 4 0,1 0-12,4 0-7,-9 0-1,4 5-1,-4-5-12,4 0-3,-4 0 0,0 0 0,5-3 0,-5-1-1,-1 0 0,6 0 0,-5-4-6,4 4-1,1-4 0,4-8 0,0 0 32,0 0 12,0 0-11,0 0 11,0 0 0,0 0 0,9 8 0,0 1 10,5-5 26,-1 0 4,1 0 2,4-4 0,0 0-4,5-4-1,-5 4 0,0 0 0,1 0-37,-1 0 0,-4 0 0,-1 0 0,1 4-142,-1-4-30</inkml:trace>
        </inkml:traceGroup>
      </inkml:traceGroup>
      <inkml:traceGroup>
        <inkml:annotationXML>
          <emma:emma xmlns:emma="http://www.w3.org/2003/04/emma" version="1.0">
            <emma:interpretation id="{6A7CD5C7-834A-4639-8D49-46A8F18CF98F}" emma:medium="tactile" emma:mode="ink">
              <msink:context xmlns:msink="http://schemas.microsoft.com/ink/2010/main" type="line" rotatedBoundingBox="1335,11017 6940,11093 6928,12030 1322,11954"/>
            </emma:interpretation>
          </emma:emma>
        </inkml:annotationXML>
        <inkml:traceGroup>
          <inkml:annotationXML>
            <emma:emma xmlns:emma="http://www.w3.org/2003/04/emma" version="1.0">
              <emma:interpretation id="{C40D9D91-0904-4205-BE08-B65323A01B73}" emma:medium="tactile" emma:mode="ink">
                <msink:context xmlns:msink="http://schemas.microsoft.com/ink/2010/main" type="inkWord" rotatedBoundingBox="1325,11051 4408,11035 4411,11814 1329,11830"/>
              </emma:interpretation>
              <emma:one-of disjunction-type="recognition" id="oneOf2">
                <emma:interpretation id="interp10" emma:lang="en-AU" emma:confidence="0">
                  <emma:literal>clearcoat</emma:literal>
                </emma:interpretation>
                <emma:interpretation id="interp11" emma:lang="en-AU" emma:confidence="0">
                  <emma:literal>clearcoats</emma:literal>
                </emma:interpretation>
                <emma:interpretation id="interp12" emma:lang="en-AU" emma:confidence="0">
                  <emma:literal>aleuronat</emma:literal>
                </emma:interpretation>
                <emma:interpretation id="interp13" emma:lang="en-AU" emma:confidence="0">
                  <emma:literal>ulterior</emma:literal>
                </emma:interpretation>
                <emma:interpretation id="interp14" emma:lang="en-AU" emma:confidence="0">
                  <emma:literal>aleurone</emma:literal>
                </emma:interpretation>
              </emma:one-of>
            </emma:emma>
          </inkml:annotationXML>
          <inkml:trace contextRef="#ctx0" brushRef="#br0" timeOffset="9446.6737">205 1420 1850,'0'-12'40,"0"4"9,0-4 2,0-4 1,0 4-41,0 0-11,5 4 0,-5-1 0,-5-3 75,5 12 13,0 0 2,0 0 1,0 0-39,0 0-8,0 0-2,0 0 0,0 0-18,0 0-3,0 0-1,0 8 0,0 1-9,0-1-3,0 0 0,0 8 0,-4-4-8,4 8 8,-5 0-8,0 1 8,1-1-8,-1 0-11,5 9 3,-4-9 0,-1 0-8,1 0-2,4 9 0,0-9 0,-5-8 3,5 0 1,0 0 0,0-4 0,0-8-14,0 0-2,0 0-1,0 0 0,0 0 31,9 4 0,-4 0 0,4 4 0,-9-8 0,9 0 0,0 0 0,5 0 0,-14 0 0,13 0 16,1-8-1,4 4-1,-13-4-14,8 4 0,1-4 8,0 4-8,-1-4-10,1 0-5,4 8-1,-4-8 0,0 0-27,-1 0-5,6 0-2,-6 3-569,1 1-113</inkml:trace>
          <inkml:trace contextRef="#ctx0" brushRef="#br0" timeOffset="9679.5972">487 1400 1670,'0'0'36,"-9"0"8,5 4 2,4-4 2,0 0-39,0 0-9,0 0 0,0 0 0,0 0 84,0 0 16,0 12 2,0-3 1,0 7-54,0 0-10,0 0-3,0 4 0,9 1-24,-5 3-12,1 0 10,-1-4-10,6 9 17,-10 3-2,4 0-1,5 1 0,-4-5-14,4 0 0,0-3 0,0 3 0,0-4-62,5-3-9,-5-5-1,0-4-848</inkml:trace>
          <inkml:trace contextRef="#ctx0" brushRef="#br0" timeOffset="9917.3571">715 1275 1562,'0'0'69,"0"0"15,0 0-68,0 0-16,0 0 0,0 0 0,0 0 80,0 8 13,0 4 3,0-4 0,5 0-5,-1 4-1,1 1 0,4-1 0,-5 4-39,5 0-8,1 4-2,-1 0 0,0 1-26,4-5-6,-8 0-1,13 0 0,-13 0-8,4-3 0,0 3 9,5-8-9,-5 0-200,4-4-45,6 0-9,-6-4-2</inkml:trace>
          <inkml:trace contextRef="#ctx0" brushRef="#br0" timeOffset="10126.3574">1016 1109 1659,'0'0'73,"0"0"16,-10 4-71,1-4-18,0-4 0,9 4 0,0 0 108,-9 12 19,5 0 3,-1 4 1,5-4-42,0 9-8,-9-1-1,9 4-1,0 1-34,0 3-6,9 4-2,-9 5 0,0-5-21,0 8-5,9-3-1,-4 3 0,-1 1-10,1-5 0,-1 5 0,1-1 0,4-3-16,-4-1-6,-1 0-1,5-3 0,0-5-181,0 5-36</inkml:trace>
          <inkml:trace contextRef="#ctx0" brushRef="#br0" timeOffset="10744.373">1179 1692 1926,'0'0'42,"0"0"9,0 0 1,0 0 3,5-13-44,0 9-11,8-4 0,-8 4 0,4 0 78,0 0 14,-5-4 2,6 0 1,-1 4-37,0-4-7,-5-4-2,5 4 0,1 4-18,-6-4-4,5-5-1,-4 1 0,-5 0-10,4 0-3,-4 0 0,0 0 0,0 0-13,0 3 9,0 1-9,-4 0 8,-1 0-8,-4 0 0,5 4 9,-6 0-9,1 0 0,0 0 8,0 0-8,0 4 0,0 0 0,0 4 0,0 4 0,4-4-12,-8 4 2,3 4 0,6-4 0,-1 9 0,-4-9 10,9 12-13,0 4 5,-4-4 8,4 1-11,4-1 11,-4 0-8,9 4 8,0 1 0,-4-1-8,13-4 8,-13 0 0,8 1-12,1-1 4,0-4 0,-1-4 0,6-4-44,-6-4-9,5-4-2,-4-4-636,4 0-127</inkml:trace>
          <inkml:trace contextRef="#ctx0" brushRef="#br0" timeOffset="10921.3575">1516 1453 1324,'0'0'59,"0"0"12,0 0-57,0 0-14,0 0 0,0 0 0,-4 4 191,-5 0 35,0 0 7,4 0 2,5-4-119,-5 8-24,1 4-5,-1 0-1,1 5-31,-1-1-7,5-4 0,0 4-1,0 4-47,0 1 0,0-5-12,0 4 2,5-8 10,-1 4 0,10 5 0,-5-5-8,0 0-6,5-4-1,0 0 0,-1 0 0,5-4-14,-4-3-3,4-1-1,-4-4 0,0-4 2,-5-1 1,4-3 0,1 0 0,-5-8 10,0 4 3,-4-8 0,-1 4 0,5-1 9,-9-3 8,0 4-12,0 0 12,0 0 0,0-1 0,-9 5 0,9-4 0,-9 4 0,5 0 0,-5 0 0,4 4 0,-4-1-15,4 1-2,1 4-1,-5-4 0,4 4 52,5 4 10,-4-8 3,-1 4 0,5 0-24,0 4-5,0 0-1,0 0 0,0 0-17,0 0 0,0 0 0,0 0 0,0 0 0,0 16 0,0-4 0,5 0 0,4 1 55,0 3 7,-5 0 2,5-4 0,-4 4-78,4 0-15,0 5-3,0-5-1,0 0 17,-4 0 3,0-8 1,-1 0 0,5 5-40,0-5-7,-4 0-1,-1-4-1,-4-4-59,0 0-12,10 4-3</inkml:trace>
          <inkml:trace contextRef="#ctx0" brushRef="#br0" timeOffset="11240.8064">1803 1510 1112,'0'0'49,"0"8"11,0 0-48,9 0-12,-9-8 0,0 8 0,0-8 104,5 8 18,-1 4 4,5 4 1,-4-4-30,0 9-5,-1-5-2,5 4 0,-9-12-23,0 0-5,0 4-1,0 1 0,5-5-10,-5 0-3,0-8 0,0 0 0,0 0 2,0 0 0,0 0 0,0 0 0,-5-8-14,5-9-2,-9 1-1,9 0 0,-9-4-12,9 4-2,0-5-1,0 5 0,0 0-2,0 0-1,0 4 0,5 0 0,-1-5-15,5 5 11,-9 0-11,0 0 10,9 4-10,-4 0 0,4 0-10,5-4 10,-1-1-135,1 1-21,0 0-4</inkml:trace>
          <inkml:trace contextRef="#ctx0" brushRef="#br0" timeOffset="11570.8971">2208 1271 460,'-13'20'20,"13"-20"5,0 0-25,0 0 0,0 0 0,0 0 0,0 0 348,0 0 64,0 0 12,0 0 4,0 8-268,0 0-54,0 4-10,4 0-3,1 1-39,-1 3-8,5 0-2,-4 4 0,4 0-25,-4 1-6,-1-1-1,10 4 0,-5-8-36,5 5-7,-5-1-1,4-4-1,-3 4-74,3-4-14,-4-7-3,5-5-827</inkml:trace>
          <inkml:trace contextRef="#ctx0" brushRef="#br0" timeOffset="11958.2515">2441 1327 921,'0'0'82,"0"0"-66,0 0-16,0 0 0,0 9 231,0-9 42,0 8 9,-5 0 2,5 0-126,5 0-25,-5 4-5,4 0 0,-8 0-65,8 4-13,5-3-2,0 3-1,-4 0-15,4 0-4,5-4 0,-1 5 0,1-5-8,0 0-1,-1-8-1,5 4 0,-4-4-3,0 0-1,-5 0 0,0-4 0,5 0-2,-5-4 0,0 0 0,0 0 0,-4-8 4,-1 0 0,5 0 0,-4-1 0,-5 1-4,0-4 0,4 0 0,-4 0 0,-4-1-20,-1 1-5,1 0-1,-1 0 0,-4 4 34,0 0 6,0-5 2,0 1 0,-5 4-28,5 4 0,-5 0 8,1 4-8,3 0-20,-3 0-5,-1 4-2,5 4 0,0-4-33,4 4-8,1 4 0,-1 0-1,1 0-131,4-8-27,4 12-5,5 0-708</inkml:trace>
          <inkml:trace contextRef="#ctx0" brushRef="#br0" timeOffset="12668.2724">3019 1493 288,'0'17'12,"0"-17"4,0 0-16,0 0 0,-14-9 0,5 5 0,9 4 455,-14-4 88,-4 0 17,4 4 4,14 0-380,-4-4-77,-10 4-15,5 4-4,0 0-63,9-4-13,0 0-2,-5 8-1,1 5-9,-1-1 0,10 0 0,-5 4 0,4 0-10,1 0 10,4-3-13,0-1 5,5 4-4,-5-4-1,-4 0 0,8-4 0,5-4-5,-8 0-1,-10-4 0,9 8 0,4-4 9,-4-4 2,-9 0 0,0 0 0,0 0 8,0 0 0,10-12 0,-10 4 0,-5-4-19,5 12-1,0-8-1,0 8 0,0-8 37,0 8 7,0-8 1,0 8 1,5-8-25,-5 0 0,-5 0 0,5 8 0,0 0 0,5-9 0,-5-3 0,0 4 0,0-4 0,4 4 0,-4 0 0,0 8 0,5-8-15,-5 8-8,4-8-1,-4 8-1,-9-4 6,9 4 2,0 0 0,5-4 0,-5 4-36,0 0-7,0 0-2,0 0 0,13-4-15,-13 4-3,0 0-1,0 0 0,0 0 39,0 0 8,0 0 2,0 0 0,0 0-26,0 0-5,0 0-1,0 0 0,-4-4 0,4 4 0,13-9 0,-8 1 0</inkml:trace>
          <inkml:trace contextRef="#ctx0" brushRef="#br0" timeOffset="13748.0752">2991 1198 691,'19'-8'61,"-19"8"-49,0 0-12,0 0 0,0-8 182,0 8 34,0 0 6,0 0 2,-9-4-77,9 4-15,0 0-4,0 0 0,0 0-51,0 0-10,0 0-3,0 0 0,0 12-16,4 0-4,1 4-1,8 4 0,1-3-28,0 3-6,-10 0-1,10 4 0,4 1-8,-4-1 8,-5 4-8,0 1 8,-5-5-8,6 4 0,-6 0 0,-8-3 0,-6 3 0,10 0 0,10-3 0,-10-5-11,-10-4 11,6 4-8,8-3 8,-4-1-8,5-4 0,-5 4 0,0-4 0,0-4 0,9 4-14,-9-12-2,-14 4-1,10 1 0,4-5 5,0 0 0,-9-5 1,-9 1 0,-5-4 19,9 0 0,10 0 8,-1-4-8,-13 0 19,4 0-3,10 0 0,-5-1 0,-1 5 16,6-4 2,-1 0 1,5 4 0,0-4 1,0 4 0,-4-4 0,4 8 0,4-5-8,1 1 0,-5 8-1,4-4 0,10-4-11,0 4-1,-5-4-1,5 4 0,-10 0-14,10 0 0,4-4 0,-9 8 0,-14-4 0,5 4 9,28-4-9,-5-4 8,-10 4-32,1 0-8,9 0 0,-1-1-1,1-3-175,-5 4-34</inkml:trace>
        </inkml:traceGroup>
        <inkml:traceGroup>
          <inkml:annotationXML>
            <emma:emma xmlns:emma="http://www.w3.org/2003/04/emma" version="1.0">
              <emma:interpretation id="{86813FA2-F6A3-4DCF-A1FF-D3D5928D485A}" emma:medium="tactile" emma:mode="ink">
                <msink:context xmlns:msink="http://schemas.microsoft.com/ink/2010/main" type="inkWord" rotatedBoundingBox="4547,11239 6012,11003 6077,11411 4613,11646"/>
              </emma:interpretation>
              <emma:one-of disjunction-type="recognition" id="oneOf3">
                <emma:interpretation id="interp15" emma:lang="en-AU" emma:confidence="0">
                  <emma:literal>12=8</emma:literal>
                </emma:interpretation>
                <emma:interpretation id="interp16" emma:lang="en-AU" emma:confidence="0">
                  <emma:literal>12.8</emma:literal>
                </emma:interpretation>
                <emma:interpretation id="interp17" emma:lang="en-AU" emma:confidence="0">
                  <emma:literal>12:58</emma:literal>
                </emma:interpretation>
                <emma:interpretation id="interp18" emma:lang="en-AU" emma:confidence="0">
                  <emma:literal>12=58</emma:literal>
                </emma:interpretation>
                <emma:interpretation id="interp19" emma:lang="en-AU" emma:confidence="0">
                  <emma:literal>128</emma:literal>
                </emma:interpretation>
              </emma:one-of>
            </emma:emma>
          </inkml:annotationXML>
          <inkml:trace contextRef="#ctx0" brushRef="#br0" timeOffset="13757.0512">3424 1295 748,'-14'4'67,"5"-4"-54,9 0-13,0 4 0,-9 4 306,5 0 58,4 0 12,4 5 3,5-1-219,0 0-43,-13 4-9,4 0-1,13 0-72,-8 1-15,0 3-2,-1 0-1,5-8-17,0 4 0,0 5 0,-4-5 0,-5 0-132,9-8-21,0 4-4</inkml:trace>
          <inkml:trace contextRef="#ctx0" brushRef="#br0" timeOffset="14014.1215">3501 1356 1094,'14'-4'48,"-14"4"11,0 0-47,0-8-12,5 0 0,-1-1 0,5 1 235,-4 0 45,-5 8 8,4-8 3,10 0-156,-5 4-31,-9 4-7,0 0-1,14-8-32,-5 4-6,-9 4-2,0 0 0,0 0-28,14 8-7,-5-4-1,-9-4 0,-5 8-20,5 4 0,9-4 0,-4 9 8,-10 3-32,1 0-7,-1 0-1,1 4 0,4 1-31,-5-1-6,-4 0-2,4 1 0,5-1-12,-4 0-2,-5-4-1,4 5 0,5-13 28,0 4 6,-4-4 0,-1 0 1,-4-4 39,4 0 12,5-8 0,0 0 0,-4 5 53,4-5 18,0 0 3,0 0 1,0 0 2,0 0 1,9 4 0,5-4 0,4 0-15,-5-9-3,-3 5-1,3 0 0,10 0-22,-5 0-4,0 0-1,-4 4 0,4-8-32,5 4 0,-5 4-12,0 0-806,-18 0-161</inkml:trace>
          <inkml:trace contextRef="#ctx0" brushRef="#br0" timeOffset="14480.3148">4029 1408 2188,'0'0'48,"0"0"11,0 0 1,0 0 1,0 0-49,0 0-12,0 0 0,0 0 0,10 0 96,-1 0 17,4 0 3,1 0 1,-5 0-73,5 0-16,-5 0-2,5 0-1,-1 0-17,1-4-8,-5 4 0,5 4 8,-1-4-20,-4 0-4,-9 0 0,0 0-1,0 0-191,0 0-39</inkml:trace>
          <inkml:trace contextRef="#ctx0" brushRef="#br0" timeOffset="14610.3626">4130 1566 403,'0'12'17,"0"-12"5,0 0-22,0 0 0,0 0 0,0 0 0,0 0 458,0 0 87,9-4 18,4 0 3,1-4-420,4 4-84,0 4-17,-4-4-3,-14 4-112,14-4-22,4-8-5</inkml:trace>
          <inkml:trace contextRef="#ctx0" brushRef="#br0" timeOffset="17729.6803">4808 1230 1580,'0'0'70,"0"0"14,-5-8-67,1 0-17,-1 0 0,1 0 0,-1 0 88,1 0 13,-1 0 3,1 4 1,-1-5 19,0 5 3,1-4 1,4 8 0,0 0-59,-14 0-11,5-4-2,0 0-1,-5 4-37,5 0-7,0 0-2,0 0 0,-5 4 11,10 0 1,-5 4 1,0 5 0,-10-9-22,10 4 0,0 4 0,0 0 0,0-4-13,4 0-1,1 4 0,4-4 0,0-8 2,4 13 1,1-5 0,4 4 0,0-4 11,5 0 0,-5 0 10,5 0-10,-1 0 0,6-4 0,-6 4 0,1-4 0,4 1 0,-4-1-21,-1 0 3,1 0 1,0-4 17,-1 4 0,-4 0 0,1 0 0,-1 0 0,-9-4 0,0 0 0,0 12 0,0-12-13,0 12 4,0 0 1,0-12 0,0 0-24,0 0-5,-9 8-1,-1 4 0,10-12 38,-9 9 20,0-5-3,9-4 0,-9 0-17,0 0 0,9 0 0,-9-4 0,0-9-10,0 5-6,9 0 0,-5-4-1,5-4 65,0 4 12,0 0 4,0-5 0,5 5-52,-1 0-12,-4 0 0,5 4 0,4-4-25,0 0-8,-4 0-2,4 3 0,0 1 35,0 4 0,5-4 0,-5 4 0,4 0-117,-4 4-17,5 0-3,0 0-847</inkml:trace>
        </inkml:traceGroup>
        <inkml:traceGroup>
          <inkml:annotationXML>
            <emma:emma xmlns:emma="http://www.w3.org/2003/04/emma" version="1.0">
              <emma:interpretation id="{C962E98F-54C5-4E4E-91B2-232F0DA78A0C}" emma:medium="tactile" emma:mode="ink">
                <msink:context xmlns:msink="http://schemas.microsoft.com/ink/2010/main" type="inkWord" rotatedBoundingBox="6398,11268 7118,11737 6818,12198 6097,11729"/>
              </emma:interpretation>
              <emma:one-of disjunction-type="recognition" id="oneOf4">
                <emma:interpretation id="interp20" emma:lang="en-AU" emma:confidence="0">
                  <emma:literal>as</emma:literal>
                </emma:interpretation>
                <emma:interpretation id="interp21" emma:lang="en-AU" emma:confidence="0">
                  <emma:literal>Cal</emma:literal>
                </emma:interpretation>
                <emma:interpretation id="interp22" emma:lang="en-AU" emma:confidence="0">
                  <emma:literal>(a</emma:literal>
                </emma:interpretation>
                <emma:interpretation id="interp23" emma:lang="en-AU" emma:confidence="0">
                  <emma:literal>a,</emma:literal>
                </emma:interpretation>
                <emma:interpretation id="interp24" emma:lang="en-AU" emma:confidence="0">
                  <emma:literal>a.</emma:literal>
                </emma:interpretation>
              </emma:one-of>
            </emma:emma>
          </inkml:annotationXML>
          <inkml:trace contextRef="#ctx0" brushRef="#br0" timeOffset="18072.1237">5286 1364 2008,'0'0'89,"-9"0"19,0 0-87,9 0-21,0 0 0,0 0 0,-9 0 117,9 0 19,-9 0 4,9 0 1,0 0-83,-5 0-17,-4 4-3,4 0-1,-4 0 11,0 0 1,0 4 1,0 4 0,-5 0-29,5 5-5,0-1-2,-5 0 0,1 8-14,-1 1 0,0-1 0,5 4 0,0 0-32,5-7-10,4-1-2,-5 8 0,1-3 26,-1 39 5,10-15 1,-1-33 0,5 0-4,0 17-1,-4-5 0,4-16 0,0-4-31,5 0-5,-5 0-2,5 0 0,-1 5 44,1-9 11,0-4 0,-5 4 0,4 0 0,6 0 0,-6-8-9,5 4 9,1-8-42,-1 4-4,5-5-1,-5-3-977</inkml:trace>
          <inkml:trace contextRef="#ctx0" brushRef="#br0" timeOffset="18364.9187">5587 1777 1382,'0'0'123,"0"0"-99,0 0-24,0 0 0,0 0 196,0 0 33,0 0 7,0 0 2,-5 8-103,5-8-21,0 0-4,0 12-1,-5 0-49,1-4-9,4 4-3,0 0 0,0-4-24,0 5-4,0-1-2,0 0 0,4 0-18,-4 0 8,0-4-8,5 4 0,-5-12 0,0 0 0,0 13 0,5-1 0,4-4 0,-9-8 0,4 4 0,5 0 0,0 4 0,1 0 0,-10-8 0,0 0 0,0 0 0,9 0 0,4-4 0,1 0 0,-5-4 0,0 0 0,0 4 0,0-4 0,5-5-56,-5 5-17,-9 8-4,5-4-1,8-12-174,-8 4-36</inkml:trace>
          <inkml:trace contextRef="#ctx0" brushRef="#br0" timeOffset="18565.6622">5750 1675 1728,'-13'13'76,"8"-9"16,5-4-73,-4 8-19,-1-4 0,1 0 0,-6 0 150,6 4 26,4-8 6,0 4 1,-5 4-88,1 4-18,4 0-3,4 1-1,-4 3-1,0 4-1,-4 0 0,8 4 0,1-7-63,-1 3-8,-4 4-9,0 4 9,5-7 0,4 3 0,-4-4 0,4 0 0,-5 5-41,1-5-1,4-8 0,0 0-1196</inkml:trace>
        </inkml:traceGroup>
      </inkml:traceGroup>
    </inkml:traceGroup>
  </inkml:traceGroup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3-08T03:01:28.632"/>
    </inkml:context>
    <inkml:brush xml:id="br0">
      <inkml:brushProperty name="width" value="0.05292" units="cm"/>
      <inkml:brushProperty name="height" value="0.05292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664CC14-58FB-444A-931E-B889DBB7FE67}" emma:medium="tactile" emma:mode="ink">
          <msink:context xmlns:msink="http://schemas.microsoft.com/ink/2010/main" type="writingRegion" rotatedBoundingBox="3391,12023 4743,13260 3583,14528 2231,13290"/>
        </emma:interpretation>
      </emma:emma>
    </inkml:annotationXML>
    <inkml:traceGroup>
      <inkml:annotationXML>
        <emma:emma xmlns:emma="http://www.w3.org/2003/04/emma" version="1.0">
          <emma:interpretation id="{0AF8167B-4D96-473A-ADAD-139A3C406317}" emma:medium="tactile" emma:mode="ink">
            <msink:context xmlns:msink="http://schemas.microsoft.com/ink/2010/main" type="paragraph" rotatedBoundingBox="3391,12023 4743,13260 3583,14528 2231,1329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8702E8E-046D-4DA6-A62F-D69330098278}" emma:medium="tactile" emma:mode="ink">
              <msink:context xmlns:msink="http://schemas.microsoft.com/ink/2010/main" type="line" rotatedBoundingBox="3391,12023 4743,13260 4412,13622 3060,12384"/>
            </emma:interpretation>
          </emma:emma>
        </inkml:annotationXML>
        <inkml:traceGroup>
          <inkml:annotationXML>
            <emma:emma xmlns:emma="http://www.w3.org/2003/04/emma" version="1.0">
              <emma:interpretation id="{FD1EC9C4-1E30-4F02-B10F-D56A77CC86C5}" emma:medium="tactile" emma:mode="ink">
                <msink:context xmlns:msink="http://schemas.microsoft.com/ink/2010/main" type="inkWord" rotatedBoundingBox="3929,12515 4743,13260 4412,13622 3598,12877"/>
              </emma:interpretation>
              <emma:one-of disjunction-type="recognition" id="oneOf0">
                <emma:interpretation id="interp0" emma:lang="en-AU" emma:confidence="0">
                  <emma:literal>come</emma:literal>
                </emma:interpretation>
                <emma:interpretation id="interp1" emma:lang="en-AU" emma:confidence="0">
                  <emma:literal>coal</emma:literal>
                </emma:interpretation>
                <emma:interpretation id="interp2" emma:lang="en-AU" emma:confidence="0">
                  <emma:literal>solve</emma:literal>
                </emma:interpretation>
                <emma:interpretation id="interp3" emma:lang="en-AU" emma:confidence="0">
                  <emma:literal>coat</emma:literal>
                </emma:interpretation>
                <emma:interpretation id="interp4" emma:lang="en-AU" emma:confidence="0">
                  <emma:literal>colie</emma:literal>
                </emma:interpretation>
              </emma:one-of>
            </emma:emma>
          </inkml:annotationXML>
          <inkml:trace contextRef="#ctx0" brushRef="#br0">801 417 1036,'-14'12'46,"14"-12"10,-9 0-45,4 4-11,-8-8 0,4 8 0,-1 0 360,1 0 71,0-8 13,0 4 4,-5 0-323,5 4-64,-4-4-13,4 0-2,-1 8-20,-3 0-4,-1 0-1,5 0 0,0 0-21,-5 5 9,1 3-9,-1 0 0,5 0 0,0-4 0,0 4 0,0 5 0,4-5 0,0 4 0,5 4 0,-4-3 0,-1-5-12,5 4 12,5 0-13,-1 1 5,1 3 8,4 4-10,0-8 10,0 1-10,5-1 10,0 0-13,-1-4 5,10 0 8,0 1-23,0-5 3,-1 0 1,1-4 0,0 0-5,0-4 0,-1 0-1,-3 0 0,-1 0-39,5 0-7,-1-8-1,-3 0-672,-10 4-133</inkml:trace>
          <inkml:trace contextRef="#ctx0" brushRef="#br0" timeOffset="284.6829">1024 789 1728,'22'0'76,"-12"4"16,-1-4-73,-9 0-19,0 0 0,0 0 0,9 0 145,-9 0 26,0 0 5,-5 8 0,14 0-67,-9 4-13,-4 1-4,-1 3 0,1 0-32,4 0-8,0 0 0,0 9-1,-19-1-39,15 0-12,8-4 0,-4 1 0,-9 3 0,5 0 0,4-4 0,9 1 0,0-5 0,-4 0 0,-5 0 0,9-4 0,13-4-42,-8 5-9,-18-5-1,8 0-1,14-4 33,-4 0 8,-14-4 0,0 0 1,0 0-42,0 0-9,14 0-2,-1-4 0,-13 4 52,5-4 12,13-8 0,-4-1 0,-5 5-31,0-4-3,0 0-1,5 0-1005</inkml:trace>
          <inkml:trace contextRef="#ctx0" brushRef="#br0" timeOffset="516.1688">1274 1003 1893,'0'0'41,"0"0"9,0 0 2,0 0 2,-9 9-43,4-1-11,5-8 0,0 8 0,-9 0 121,5 0 23,4-8 4,9 8 0,-5 4-72,1 0-14,-5 0-3,5 5-1,8-5-35,-8 4-7,-10 8-2,10-4 0,-1 1-14,5-5-15,-4 4 3,-5-4 1,5 1 2,-1-5 0,5 4 0,-4-4 0,-5 0-192,4-4-39</inkml:trace>
          <inkml:trace contextRef="#ctx0" brushRef="#br0" timeOffset="-117.4663">172 24 1440,'0'0'128,"0"0"-103,-9-4-25,5 0 0,-5 0 121,9 4 19,-10-4 4,1 0 1,0 0-54,-4 4-11,4 0-3,-1 4 0,-3 0-58,4 0-19,0 4 10,-1 0-10,-8 0 0,9 0 0,0 4-9,4 1 9,1-1-12,-1 0 4,5 0 8,0 0-13,5 0 13,-1 5-12,1-1 12,0 0-12,8-8 12,-4 0 0,0 8 0,5-8-9,-5 0 9,5-3 0,0 3 0,4 0 8,-5 0 13,6-4 3,-1 0 1,-5 4 0,6-4 1,-1 0 0,-4 0 0,-1 4 0,5 0-11,-8-4-3,-10-4 0,9 8 0,0 5-12,-5-5 0,-4-8 0,0 12 0,0-4 0,-4 4 0,-5-4 0,4 0 0,-4-4 10,0 4-10,0-8 10,-5 0-10,5 0 0,0 0 0,-5-4 0,10-4 0,-5 0 0,4 4 0,-4-8 0,0 4 0,4-4 9,1 0-9,-1-1 8,5 1-8,0-4 8,0 0-8,0 0 8,0 0-8,0-5 0,5 5 0,-1 4 0,1 4 0,-1-4 0,1 0 0,4-1 0,5-3 0,-1 4-22,1 0 3,0 0 1,4 4 0,5 0-183,-1 0-37</inkml:trace>
        </inkml:traceGroup>
      </inkml:traceGroup>
      <inkml:traceGroup>
        <inkml:annotationXML>
          <emma:emma xmlns:emma="http://www.w3.org/2003/04/emma" version="1.0">
            <emma:interpretation id="{DD064E70-5EB3-47AA-A2A4-82D892AAFE31}" emma:medium="tactile" emma:mode="ink">
              <msink:context xmlns:msink="http://schemas.microsoft.com/ink/2010/main" type="line" rotatedBoundingBox="3001,12801 2491,13508 2235,13324 2745,12617"/>
            </emma:interpretation>
          </emma:emma>
        </inkml:annotationXML>
        <inkml:traceGroup>
          <inkml:annotationXML>
            <emma:emma xmlns:emma="http://www.w3.org/2003/04/emma" version="1.0">
              <emma:interpretation id="{3B65D670-87B7-4D77-9108-972EDC18053F}" emma:medium="tactile" emma:mode="ink">
                <msink:context xmlns:msink="http://schemas.microsoft.com/ink/2010/main" type="inkWord" rotatedBoundingBox="2996,12798 2486,13505 2235,13324 2745,12617"/>
              </emma:interpretation>
              <emma:one-of disjunction-type="recognition" id="oneOf1">
                <emma:interpretation id="interp5" emma:lang="en-AU" emma:confidence="0">
                  <emma:literal>J</emma:literal>
                </emma:interpretation>
                <emma:interpretation id="interp6" emma:lang="en-AU" emma:confidence="0">
                  <emma:literal>j</emma:literal>
                </emma:interpretation>
                <emma:interpretation id="interp7" emma:lang="en-AU" emma:confidence="0">
                  <emma:literal>&amp;</emma:literal>
                </emma:interpretation>
                <emma:interpretation id="interp8" emma:lang="en-AU" emma:confidence="0">
                  <emma:literal>c</emma:literal>
                </emma:interpretation>
                <emma:interpretation id="interp9" emma:lang="en-AU" emma:confidence="0">
                  <emma:literal>~</emma:literal>
                </emma:interpretation>
              </emma:one-of>
            </emma:emma>
          </inkml:annotationXML>
          <inkml:trace contextRef="#ctx0" brushRef="#br0" timeOffset="-1319.8101">-292 570 2322,'0'0'51,"0"0"10,-9 5 3,0-5 1,-5 0-52,0 4-13,5-4 0,-4 8 0,-1-4 105,0 4 19,1 0 3,4 0 1,4 0-82,0 0-16,1 4-3,-1 4-1,1 1-26,-1 3 0,1 0 0,4 4 0,-5 5 0,5-9 0,5 4 8,-1 1-860,1-5-171</inkml:trace>
          <inkml:trace contextRef="#ctx0" brushRef="#br0" timeOffset="-1481.2209">-524 668 1670,'0'0'148,"0"0"-118,0 0-30,0 0 0,0 0 132,0 0 21,0 0 4,0 0 1,13 4-53,-3-4-10,-1 8-3,4-4 0,1 4-51,0 0-10,4-4-3,-5 4 0,6 0-28,-1 0 0,0 0-8,0 0 8,-4 1-112,0-1-15,-5 0-3,4-4-576,-13-4-115</inkml:trace>
        </inkml:traceGroup>
        <inkml:traceGroup>
          <inkml:annotationXML>
            <emma:emma xmlns:emma="http://www.w3.org/2003/04/emma" version="1.0">
              <emma:interpretation id="{BB980D4B-4838-46EF-BFA8-5985109680A5}" emma:medium="tactile" emma:mode="ink">
                <msink:context xmlns:msink="http://schemas.microsoft.com/ink/2010/main" type="inkWord" rotatedBoundingBox="2483,13125 2581,13398 2394,13465 2295,13193"/>
              </emma:interpretation>
              <emma:one-of disjunction-type="recognition" id="oneOf2">
                <emma:interpretation id="interp10" emma:lang="en-AU" emma:confidence="0">
                  <emma:literal>p</emma:literal>
                </emma:interpretation>
                <emma:interpretation id="interp11" emma:lang="en-AU" emma:confidence="0">
                  <emma:literal>P</emma:literal>
                </emma:interpretation>
                <emma:interpretation id="interp12" emma:lang="en-AU" emma:confidence="0">
                  <emma:literal>.</emma:literal>
                </emma:interpretation>
                <emma:interpretation id="interp13" emma:lang="en-AU" emma:confidence="0">
                  <emma:literal>|</emma:literal>
                </emma:interpretation>
                <emma:interpretation id="interp14" emma:lang="en-AU" emma:confidence="0">
                  <emma:literal>-</emma:literal>
                </emma:interpretation>
              </emma:one-of>
            </emma:emma>
          </inkml:annotationXML>
          <inkml:trace contextRef="#ctx0" brushRef="#br0" timeOffset="-1724.0906">-857 1012 1324,'0'0'59,"0"0"12,0 0-57,0 0-14,0 0 0,0 0 0,0 0 195,0 0 36,0 0 7,5 8 2,-5-8-141,9 4-28,0 0-6,0 0-1,-9-4 20,5 4 3,4 0 1,0-4 0,-9 0-56,9 8-10,-4 0-2,4 4-1,-5-4-19,-4 4 8,5-3-8,-5 3 0,0 0-8,-5 4-9,5-4-2,-4 4 0,-1 1-22,1-1-5,-1-4-1,1 0 0,4-12 0,-5 12 0,-4-4 0,4 4 0,5-12 12,0 0 3,-4 8 0,4-8 0,0 0 22,0 0 10,0 0-8,0 0 8,0 0 16,0 0 8,0 0 1,0 0 1,9 9 0,0-5 0,-9-4 0,9 4 0,5-4-3,-5 0-1,5 0 0,-5-4 0,4 4-9,1-4-1,-5 0-1,5-1 0,4-3-32,-9 0-7,5 0 0,4 0-720,-4-4-144</inkml:trace>
        </inkml:traceGroup>
      </inkml:traceGroup>
    </inkml:traceGroup>
  </inkml:traceGroup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3-08T03:01:29.383"/>
    </inkml:context>
    <inkml:brush xml:id="br0">
      <inkml:brushProperty name="width" value="0.05292" units="cm"/>
      <inkml:brushProperty name="height" value="0.05292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2AF48D9-7C18-4C75-9059-43CB80DDC3C0}" emma:medium="tactile" emma:mode="ink">
          <msink:context xmlns:msink="http://schemas.microsoft.com/ink/2010/main" type="writingRegion" rotatedBoundingBox="4658,12526 6651,12447 6675,13051 4682,13130"/>
        </emma:interpretation>
      </emma:emma>
    </inkml:annotationXML>
    <inkml:traceGroup>
      <inkml:annotationXML>
        <emma:emma xmlns:emma="http://www.w3.org/2003/04/emma" version="1.0">
          <emma:interpretation id="{710D6A16-E42D-459E-AE1E-F89EBB2A1629}" emma:medium="tactile" emma:mode="ink">
            <msink:context xmlns:msink="http://schemas.microsoft.com/ink/2010/main" type="paragraph" rotatedBoundingBox="4658,12526 6651,12447 6675,13051 4682,1313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E96244D-E2E6-4727-8386-149A433AA22C}" emma:medium="tactile" emma:mode="ink">
              <msink:context xmlns:msink="http://schemas.microsoft.com/ink/2010/main" type="line" rotatedBoundingBox="4658,12526 6651,12447 6675,13051 4682,13130"/>
            </emma:interpretation>
          </emma:emma>
        </inkml:annotationXML>
        <inkml:traceGroup>
          <inkml:annotationXML>
            <emma:emma xmlns:emma="http://www.w3.org/2003/04/emma" version="1.0">
              <emma:interpretation id="{606FFC85-D4F3-4543-B879-A9C3D55473CC}" emma:medium="tactile" emma:mode="ink">
                <msink:context xmlns:msink="http://schemas.microsoft.com/ink/2010/main" type="inkWord" rotatedBoundingBox="4667,12747 4906,12738 4920,13074 4680,13083"/>
              </emma:interpretation>
              <emma:one-of disjunction-type="recognition" id="oneOf0">
                <emma:interpretation id="interp0" emma:lang="en-AU" emma:confidence="0">
                  <emma:literal>I</emma:literal>
                </emma:interpretation>
                <emma:interpretation id="interp1" emma:lang="en-AU" emma:confidence="0">
                  <emma:literal>~</emma:literal>
                </emma:interpretation>
                <emma:interpretation id="interp2" emma:lang="en-AU" emma:confidence="0">
                  <emma:literal>x</emma:literal>
                </emma:interpretation>
                <emma:interpretation id="interp3" emma:lang="en-AU" emma:confidence="0">
                  <emma:literal>t</emma:literal>
                </emma:interpretation>
                <emma:interpretation id="interp4" emma:lang="en-AU" emma:confidence="0">
                  <emma:literal>X</emma:literal>
                </emma:interpretation>
              </emma:one-of>
            </emma:emma>
          </inkml:annotationXML>
          <inkml:trace contextRef="#ctx0" brushRef="#br0">1484 680 1152,'-10'-8'102,"10"8"-82,0-4-20,0-5 0,-4 5 232,4 4 43,4-12 8,6 4 1,-10 8-150,0 0-30,4-4-7,5-4-1,0 4-51,5 0-10,-9 0-3,8-4 0,1 8-21,0-4-11,-10-4 10,1 4-10,4-4-25,-9 8-11,0 0-3,0 0-1103</inkml:trace>
          <inkml:trace contextRef="#ctx0" brushRef="#br0" timeOffset="175.7722">1506 878 1497,'19'0'66,"-19"0"14,0 0-64,0 0-16,0 0 0,0 0 0,4 4 235,-4-4 43,9 0 9,0 0 1,10 4-171,-6-4-34,-13 0-7,18 0-2,5 0-47,0 0-10,-9 4-1,-1-4-1,1 4-27,0 0-6,4 0-1,-14 4-1233</inkml:trace>
        </inkml:traceGroup>
        <inkml:traceGroup>
          <inkml:annotationXML>
            <emma:emma xmlns:emma="http://www.w3.org/2003/04/emma" version="1.0">
              <emma:interpretation id="{170C7D55-7B5D-492F-A23A-E6706C7F01D8}" emma:medium="tactile" emma:mode="ink">
                <msink:context xmlns:msink="http://schemas.microsoft.com/ink/2010/main" type="inkWord" rotatedBoundingBox="5400,12496 6651,12447 6675,13051 5424,13100"/>
              </emma:interpretation>
              <emma:one-of disjunction-type="recognition" id="oneOf1">
                <emma:interpretation id="interp5" emma:lang="en-AU" emma:confidence="0">
                  <emma:literal>700</emma:literal>
                </emma:interpretation>
                <emma:interpretation id="interp6" emma:lang="en-AU" emma:confidence="0">
                  <emma:literal>70</emma:literal>
                </emma:interpretation>
                <emma:interpretation id="interp7" emma:lang="en-AU" emma:confidence="0">
                  <emma:literal>7060</emma:literal>
                </emma:interpretation>
                <emma:interpretation id="interp8" emma:lang="en-AU" emma:confidence="0">
                  <emma:literal>7000</emma:literal>
                </emma:interpretation>
                <emma:interpretation id="interp9" emma:lang="en-AU" emma:confidence="0">
                  <emma:literal>7006</emma:literal>
                </emma:interpretation>
              </emma:one-of>
            </emma:emma>
          </inkml:annotationXML>
          <inkml:trace contextRef="#ctx0" brushRef="#br0" timeOffset="3600.7529">2226 332 1843,'-14'8'81,"9"-4"18,1 8-79,4-8-20,0-4 0,0 8 0,0 4 80,0-4 13,0-8 3,0 0 0,0 0-26,9 4-5,-9-4-1,9 4 0,5-8-51,-5 8-13,0 0 0,5 1 0,4-10 54,0 5 8,-4 0 2,4 0 0,0 0-52,-4 0-12,4 0 0,-13 9 0,-5-1 0,9-4 0,9-4 0,-4 4 0,-14-4 0,4 4 0,10 0 0,-1 4 0,-3 0 0,-1 4 0,-9 4 0,4-3 0,5-1 22,-9 0 2,0 12 0,0-4 0,0 1-24,-4 3 8,-1 4-8,1 0 0,4 1 0,0-5 0,0 4 0,-5 1 8,5-5-8,0 0 0,-4-3 0,4-1 0,-5-4-18,5-4-2,5 0 0,-1 0 0,-4-4-44,0-8-8,0 9-3,0-9 0,0 0-141,0 0-28,0 0-5,0 0-2</inkml:trace>
          <inkml:trace contextRef="#ctx0" brushRef="#br0" timeOffset="3817.3032">2289 680 1958,'0'0'43,"0"0"9,0 0 1,0 0 3,0 0-45,0 0-11,0-8 0,0 8 0,0 0 91,0 0 16,5-8 3,4 3 1,-4-3-45,4 0-9,0 4-1,4 0-1,1-4-24,0 0-5,-1 8-1,1-4 0,4 0-14,5-4-3,-9 4-8,4 4 12,5-4-12,0 0-12,-1-8 3,1 8 0,-5-1-60,5 1-12,0-8-3,0 8-647,-10 0-129</inkml:trace>
          <inkml:trace contextRef="#ctx0" brushRef="#br0" timeOffset="4195.2446">2836 433 403,'0'0'36,"0"0"-36,0 0 0,0 0 0,-5 12 294,5-12 52,0 0 10,0 0 3,-9 8-145,0 0-29,0 0-5,9-8-2,-9 4-55,0 4-11,0 5-3,4-1 0,5-12-42,0 0-9,-9 16-2,4 0 0,1 0-28,-1-4-7,5 5-1,0-1 0,0 4-20,5 0 9,-5-8-9,4 9 0,1 3 0,-1-4 0,6 0 0,-1 1 0,0-1 0,0 0 0,5-4 0,-5 0 0,4-3 0,-4-5 0,5 4 0,0-4 0,-5 0 0,4-8 0,-3 0-10,3 0 10,-8-8 0,4 4-9,0-8 9,0 0 0,0-5-29,0-3 1,-4 0 0,-1 0 0,1-1 42,-5-3 9,0 4 1,5-4 1,-5 3-40,-5 1-8,0 0-1,1-4-1,4-1 44,-5 5 9,-4 4 1,0 0 1,0 0-30,0-1 0,0 5 0,0 4 0,-5 8 0,5-4 0,-5 4 0,1 4-10,-1 0-17,0 4-3,5-4-1,0 0 0,-5 5-21,10 3-5,4-12-1,0 0 0,0 0-56,0 8-11,0 4-3,4 0 0,-4-12-28,0 0-7</inkml:trace>
          <inkml:trace contextRef="#ctx0" brushRef="#br0" timeOffset="4557.8107">3159 429 1900,'-9'12'84,"4"-8"18,1 0-82,-1 4-20,1-4 0,-1 4 0,1 4 120,-6-3 19,6-5 4,-1 8 1,1 0-64,-1 0-13,5 0-3,0 0 0,0 4-26,0 1-6,0 3 0,5 4-1,4-4-17,0 5-3,0 3-1,5 0 0,-5-3 0,0-1 0,5 0 0,4-4 0,0-3-10,-4-5 8,4 0-8,-4-4 8,4 0 0,5-4 0,-5-8 0,0 0 0,0 0 2,-4-4 0,4-4 0,-4-4 0,-1-5-10,1 1 12,-5 0-12,0-8 12,0 3-1,0-3 0,-9 4 0,5-1 0,-5 1 7,0-4 2,-5-1 0,1 5 0,-1 4-4,-4 0-1,0-1 0,-4 1 0,-1 4-7,0 4 0,-4-4-8,0 4 12,0 3-12,-5 5 0,5 0 0,-10 4 0,10 0-28,-5 4-3,10 4 0,-1 5 0,5-5-105,0 4-22,0 4-4,4 0-630,-4 4-127</inkml:trace>
        </inkml:traceGroup>
      </inkml:traceGroup>
    </inkml:traceGroup>
  </inkml:traceGroup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3-08T03:01:26.244"/>
    </inkml:context>
    <inkml:brush xml:id="br0">
      <inkml:brushProperty name="width" value="0.05292" units="cm"/>
      <inkml:brushProperty name="height" value="0.05292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0F69FB9-B6B4-4CE9-81EA-E6FEBBFB2C4D}" emma:medium="tactile" emma:mode="ink">
          <msink:context xmlns:msink="http://schemas.microsoft.com/ink/2010/main" type="writingRegion" rotatedBoundingBox="1777,12228 2403,13130 2013,13401 1387,12499"/>
        </emma:interpretation>
      </emma:emma>
    </inkml:annotationXML>
    <inkml:traceGroup>
      <inkml:annotationXML>
        <emma:emma xmlns:emma="http://www.w3.org/2003/04/emma" version="1.0">
          <emma:interpretation id="{3EFDA09D-2387-4DCE-875B-DCD1507126F9}" emma:medium="tactile" emma:mode="ink">
            <msink:context xmlns:msink="http://schemas.microsoft.com/ink/2010/main" type="paragraph" rotatedBoundingBox="1777,12228 2403,13130 2013,13401 1387,1249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812ECD5-74F6-49CD-9B05-26E52F0F8F44}" emma:medium="tactile" emma:mode="ink">
              <msink:context xmlns:msink="http://schemas.microsoft.com/ink/2010/main" type="line" rotatedBoundingBox="1777,12228 2403,13130 2013,13401 1387,12499"/>
            </emma:interpretation>
          </emma:emma>
        </inkml:annotationXML>
        <inkml:traceGroup>
          <inkml:annotationXML>
            <emma:emma xmlns:emma="http://www.w3.org/2003/04/emma" version="1.0">
              <emma:interpretation id="{146902C4-CC9E-41E8-9E76-48BB65A08EEE}" emma:medium="tactile" emma:mode="ink">
                <msink:context xmlns:msink="http://schemas.microsoft.com/ink/2010/main" type="inkWord" rotatedBoundingBox="1777,12228 2403,13130 2013,13401 1387,12499"/>
              </emma:interpretation>
              <emma:one-of disjunction-type="recognition" id="oneOf0">
                <emma:interpretation id="interp0" emma:lang="en-AU" emma:confidence="0">
                  <emma:literal>use</emma:literal>
                </emma:interpretation>
                <emma:interpretation id="interp1" emma:lang="en-AU" emma:confidence="0">
                  <emma:literal>in C</emma:literal>
                </emma:interpretation>
                <emma:interpretation id="interp2" emma:lang="en-AU" emma:confidence="0">
                  <emma:literal>evil</emma:literal>
                </emma:interpretation>
                <emma:interpretation id="interp3" emma:lang="en-AU" emma:confidence="0">
                  <emma:literal>wish</emma:literal>
                </emma:interpretation>
                <emma:interpretation id="interp4" emma:lang="en-AU" emma:confidence="0">
                  <emma:literal>rush</emma:literal>
                </emma:interpretation>
              </emma:one-of>
            </emma:emma>
          </inkml:annotationXML>
          <inkml:trace contextRef="#ctx0" brushRef="#br0">428 2436 864,'0'0'76,"-13"0"-60,8 4-16,-4 0 0,4 0 195,-4-4 36,5 4 7,4-4 2,-5 9-141,1-1-28,-6 0-6,6 4-1,4-4 0,-5 8-1,1-4 0,4 4 0,0 1-50,0 3-13,0-8 0,0 4 0,0-4 28,0 5 1,0-1 0,0-4 0,0 0-29,4 0 0,1-4 0,-1 4 0,6-3 0,-6 3 0,5-8 0,0 4 0,-4 0 0,4-4 0,-9-4 0,9 4 0,5 4 0,-5 0 0,-9-8 0,14 0 0,4 4 0,-9 0 0,4 0 0,-3-4 0,3-4-17,1 4-10,-5 0-1,0 4-1,0-4 51,0 0 10,5 4 3,-14-4 0,0 0-25,0 0-10,0 0 8,5 8-8,-1 1 13,-4-9-2,0 0-1,0 0 0,0 0 2,0 0 0,0 0 0,-4 12 0,4-12-12,-5 8 0,-13 0 9,9-4-9,-5 0 10,0 0-2,5-4-8,-4 4 12,-6-4-12,6 4-16,-1-4 3,5 4 1,-5-4-89,10 0-18,-1 0-3,5 0-515,0 0-103</inkml:trace>
          <inkml:trace contextRef="#ctx0" brushRef="#br0" timeOffset="-374.9692">374 2513 288,'-19'0'12,"19"0"4,0 0-16,-4 0 0,-5 0 0,0 0 0,4-4 335,5 4 64,0 0 13,0 0 2,0 0-252,0 0-50,0 0-11,0 0-1,0 0-40,0 0-7,0 0-1,14 4-1,-1-4-19,1 0-3,4-4-1,-4 0 0,4 4-17,-4-4-11,-1-4 12,6 4-12,-10-4 0,9 0 0,-4 4 0,-5-4 0,-5-1-111,5 1-16,-4 0-3,-1 4-819</inkml:trace>
          <inkml:trace contextRef="#ctx0" brushRef="#br0" timeOffset="312.2853">993 2837 1825,'0'0'80,"0"0"18,0 0-78,-5 0-20,5 0 0,-9-4 0,0 0 136,-5 0 23,5 4 5,0 0 0,0 0-51,-5-4-10,-4 4-3,4 0 0,5 4-57,-4 0-12,-1 0-3,5 0 0,-5 0-5,-4 0-2,4 8 0,1-4 0,-1 4-33,0 1-8,1 3 0,4 0-1,-5 4 21,5 4 0,4 1 0,1 3 0,-1 0 0,1 1 12,4-1-2,0 4 0,4-3-10,1-5-14,4 0 3,0 1 1,0-5 10,5 0 0,-1 0 0,1-4 0,4 1 0,-4-5 0,4-4 0,5-4 0,-5 4-53,9-4-9,-4-4-2,0 0 0,-5 0-90,5-4-18,-9 0-4,8 0-825</inkml:trace>
        </inkml:traceGroup>
      </inkml:traceGroup>
    </inkml:traceGroup>
  </inkml:traceGroup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3-08T03:02:03.216"/>
    </inkml:context>
    <inkml:brush xml:id="br0">
      <inkml:brushProperty name="width" value="0.05292" units="cm"/>
      <inkml:brushProperty name="height" value="0.05292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14E4773-9ECE-466D-A28D-389C6EA65C97}" emma:medium="tactile" emma:mode="ink">
          <msink:context xmlns:msink="http://schemas.microsoft.com/ink/2010/main" type="writingRegion" rotatedBoundingBox="635,14118 10216,13967 10288,18553 708,18704"/>
        </emma:interpretation>
      </emma:emma>
    </inkml:annotationXML>
    <inkml:traceGroup>
      <inkml:annotationXML>
        <emma:emma xmlns:emma="http://www.w3.org/2003/04/emma" version="1.0">
          <emma:interpretation id="{DD61D133-2F19-4AF7-8AD4-07F7A559040E}" emma:medium="tactile" emma:mode="ink">
            <msink:context xmlns:msink="http://schemas.microsoft.com/ink/2010/main" type="paragraph" rotatedBoundingBox="627,14257 6477,13995 6513,14806 663,1506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31BA5D5-F1E9-44D4-BDF3-05E30A1F78D2}" emma:medium="tactile" emma:mode="ink">
              <msink:context xmlns:msink="http://schemas.microsoft.com/ink/2010/main" type="inkBullet" rotatedBoundingBox="632,14371 1130,14349 1153,14865 655,14887"/>
            </emma:interpretation>
            <emma:one-of disjunction-type="recognition" id="oneOf0">
              <emma:interpretation id="interp0" emma:lang="en-AU" emma:confidence="0">
                <emma:literal>c)</emma:literal>
              </emma:interpretation>
              <emma:interpretation id="interp1" emma:lang="en-AU" emma:confidence="0">
                <emma:literal>C)</emma:literal>
              </emma:interpretation>
              <emma:interpretation id="interp2" emma:lang="en-AU" emma:confidence="0">
                <emma:literal>a)</emma:literal>
              </emma:interpretation>
              <emma:interpretation id="interp3" emma:lang="en-AU" emma:confidence="0">
                <emma:literal>o)</emma:literal>
              </emma:interpretation>
              <emma:interpretation id="interp4" emma:lang="en-AU" emma:confidence="0">
                <emma:literal>I)</emma:literal>
              </emma:interpretation>
            </emma:one-of>
          </emma:emma>
        </inkml:annotationXML>
        <inkml:trace contextRef="#ctx0" brushRef="#br0">147 35 518,'0'0'46,"0"0"-37,0 0-9,0 0 0,0 0 188,0 0 36,0-4 8,0 4 0,0 0-52,0 0-10,-5-8-2,5 8-1,0 0-32,-9-4-7,0 0 0,5 0-1,4 4-47,0 0-8,0 0-3,-10 0 0,1-4-58,0 0-11,9 4 0,-9 0 0,0 0 28,0 4 14,0-4 2,9 0 1,0 0-21,-9 8-4,0-4 0,4 8-1,-4-4-19,0 0 0,4 0 0,1 1 0,-1 3-15,5 0-6,0-12-2,0 12 0,0-12 37,0 12 7,5 0 2,-1 1 0,-4-13-70,9 12-13,5 0-4,-9 0 0,4 0 52,9-4 12,-9 1 0,5-5 0,-1 4-23,-4-4-1,-9-4-1,14 4 0,4 0-38,-4 0-7,0-4-2,-5 0-643,4 0-129</inkml:trace>
        <inkml:trace contextRef="#ctx0" brushRef="#br0" timeOffset="313.9176">334-160 1324,'0'0'118,"0"0"-94,0 0-24,0 0 0,0 0 112,9 4 17,4 0 4,-4-4 1,5 4-18,-5 5-4,0-5-1,5 4 0,-5 4-44,0-4-9,5 4-2,-5 4 0,0 1-20,0-1-5,0 0-1,-4 4 0,-1 1-14,1-1-2,-1 0-1,-4 5 0,0-1-5,0 0-8,5 1 11,-10 3-11,5-3 0,-4-5 0,-1 0 0,5 0 0,-9 1-35,9-5-7,-4 0-2,-5-4 0,4 1-118,0-1-24</inkml:trace>
      </inkml:traceGroup>
      <inkml:traceGroup>
        <inkml:annotationXML>
          <emma:emma xmlns:emma="http://www.w3.org/2003/04/emma" version="1.0">
            <emma:interpretation id="{34FECDF8-66D7-4BFC-ADC9-26FDCEF5FCD1}" emma:medium="tactile" emma:mode="ink">
              <msink:context xmlns:msink="http://schemas.microsoft.com/ink/2010/main" type="line" rotatedBoundingBox="1819,14203 6477,13995 6513,14806 1855,15015"/>
            </emma:interpretation>
          </emma:emma>
        </inkml:annotationXML>
        <inkml:traceGroup>
          <inkml:annotationXML>
            <emma:emma xmlns:emma="http://www.w3.org/2003/04/emma" version="1.0">
              <emma:interpretation id="{2010A4B8-4107-4DD2-BE8F-0E2E999FA592}" emma:medium="tactile" emma:mode="ink">
                <msink:context xmlns:msink="http://schemas.microsoft.com/ink/2010/main" type="inkWord" rotatedBoundingBox="1828,14416 4369,14302 4396,14901 1855,15015"/>
              </emma:interpretation>
              <emma:one-of disjunction-type="recognition" id="oneOf1">
                <emma:interpretation id="interp5" emma:lang="en-AU" emma:confidence="0">
                  <emma:literal>2tear10</emma:literal>
                </emma:interpretation>
                <emma:interpretation id="interp6" emma:lang="en-AU" emma:confidence="0">
                  <emma:literal>2teari0</emma:literal>
                </emma:interpretation>
                <emma:interpretation id="interp7" emma:lang="en-AU" emma:confidence="0">
                  <emma:literal>Hearo</emma:literal>
                </emma:interpretation>
                <emma:interpretation id="interp8" emma:lang="en-AU" emma:confidence="0">
                  <emma:literal>hearo</emma:literal>
                </emma:interpretation>
                <emma:interpretation id="interp9" emma:lang="en-AU" emma:confidence="0">
                  <emma:literal>2teario</emma:literal>
                </emma:interpretation>
              </emma:one-of>
            </emma:emma>
          </inkml:annotationXML>
          <inkml:trace contextRef="#ctx0" brushRef="#br0" timeOffset="1941.9276">1668 11 518,'0'0'23,"0"0"5,0 0-28,0 0 0,0 0 0,0 0 0,0 0 336,0 0 63,4 8 12,1 0 2,-5-8-245,9 8-48,4 0-11,-3 0-1,3-4-44,-4 5-9,5-1-2,4 0 0,-4-4-29,-1 4-5,-3-4-2,3 0 0,1 4-17,0-4 0,-1 0 0,1 0 0,-5 4-40,0-8-4,5 5-2,-5-1-708,0-4-142</inkml:trace>
          <inkml:trace contextRef="#ctx0" brushRef="#br0" timeOffset="2077.1335">1968-135 1324,'0'0'118,"0"0"-94,0 0-24,0 0 0,0 0 166,0 0 29,0 0 5,0 0 2,-5 8-57,1 0-11,-1 0-2,1 4-1,4 4-59,0-3-12,0 7-3,-5 0 0,5 5-29,5 3-5,-10 0-2,5 1 0,0-1-13,0 1-8,0 3 10,5 1-10,-5-5 0,4 0-8,-4 1-1,9-5 0,-4 0-95,0 1-20,-1-9-3,1 0-622,-1 1-125</inkml:trace>
          <inkml:trace contextRef="#ctx0" brushRef="#br0" timeOffset="2457.3497">2114 258 864,'0'0'76,"0"0"-60,0 0-16,0 0 0,0 0 192,0 0 35,0 0 7,0 0 2,0 0-88,0 0-16,13-4-4,1 0-1,-5 4-47,0-8-8,-9 8-3,9-4 0,5-4-4,-5 4-1,-4-4 0,4 0 0,4 0-28,-13-1-7,10 1-1,-6 0 0,1 0-14,-5 8-3,4-8-1,1 0 0,-1-4-2,-4 12-8,-4-8 12,4 8-4,0-9-8,-5 1 0,-4 0 0,9 8 0,-9-4 0,4 0 0,-8 4 0,4 0 8,-5 0-8,5 0-16,-5 0 4,5 4 1,-5 0-8,5 4-1,0 0-1,5 1 0,-5 3 5,4 0 0,1-4 1,-1 8 0,5-4 5,0 5 1,0-5 0,5 8 0,-1-4 9,1 1 12,-1-1-2,5 0-1,0-4-20,5 0-4,-5-3-1,5 3 0,4-4 5,-9-4 1,-9-4 0,14 0 0,9-4-58,-5 0-11,-5-4-2,6-5-627,-1 1-126</inkml:trace>
          <inkml:trace contextRef="#ctx0" brushRef="#br0" timeOffset="2869.1235">2505 64 1267,'0'0'56,"0"0"12,-9 8-55,0-4-13,0 0 0,0 4 0,0-4 191,0 4 35,0 0 7,-1 0 2,1 0-103,0 5-21,5-5-4,-5 4-1,4 4-50,0 0-11,1-3-1,-1 7-1,5-8-24,0 4-5,0 0-1,0-3 0,5-1-13,-1-4-18,1 4 4,-5-12 1,9 8 21,0 0 5,0-4 1,-9-4 0,9 4-22,10 1-5,-10-5-1,4-5 0,-4 1-12,1 0-2,-1-4-1,0 0 0,0 0-3,0 0 0,-4-4 0,4 0 0,-5-5-3,1 5-1,-1-8 0,-4 4 0,5-1 17,-1 5 3,-4 0 1,0 0 0,0 0 15,-4 8 0,4 4 0,0 0 0,0-9 17,0 9 0,0 0 0,0 0 0,0 0 23,0 0 5,0 0 1,0 0 0,0 0 0,0 0 0,0 0 0,0 0 0,4 9-13,-4 3-2,0-12-1,5 12 0,-5 0-8,5 0-2,4 0 0,-5 1 0,5-1-20,0 0 0,-4 0 0,4-4 0,0 4-18,-4-3-5,4-1-1,0 0 0,0-4-51,-9-4-10,0 0-3,9 0 0,-9 0-164,9-4-32</inkml:trace>
          <inkml:trace contextRef="#ctx0" brushRef="#br0" timeOffset="3129.8648">2710 124 691,'0'0'61,"0"0"-49,0 9-12,0-9 0,5 8 196,-1 0 37,-4-8 7,5 12 2,-5-4-106,4 4-20,5-4-5,-4 5-1,-5-13-17,0 0-3,5 8-1,-1 4 0,-4-12-40,0 0-8,0 8-1,0-8-1,0 0 17,0 0 4,0 0 1,0 0 0,0 0-15,0 0-3,0 0-1,0 0 0,0 0-17,0 0-3,5-8-1,-5-4 0,-5-1-12,5 1-9,5 4 12,-5 8-12,0-12 0,4 4 0,1-4 0,4 4 0,0-1 0,0 5 0,0-4 0,5 4 0,-5 0-8,5 0-3,-1-4 0,1 4 0,0 0-136,-1 0-27,1 0-6,4 4-901</inkml:trace>
          <inkml:trace contextRef="#ctx0" brushRef="#br0" timeOffset="1829.6074">1199 92 1440,'0'0'128,"0"0"-103,0 0-25,0 0 0,0 0 120,0 0 20,0 0 3,0 0 1,-5-8-64,5 8-13,0-8-3,0 8 0,5-4 17,-1-4 3,1-1 1,-5 9 0,13-4-33,-4 0-8,1 4 0,-1-4-1,0 4-27,0 0-4,5 0-2,-5 0 0,-9 0 0,9 8 0,4 0 0,-3-3 0,-10-5-2,13 8-8,-13 4 12,9 0-4,-4 0-8,-1 0 0,1 5 0,-5 3 8,0 0-8,0 5-9,-9-5 9,4 0-13,1 4-27,-1-3-4,-4-1-2,0 0 0,4-3 6,-4-1 0,0 4 1,0-8 0,0-4 19,0 5 3,4-5 1,5-8 0,-4 4 16,4-4-10,-14 4 10,14-4-8,0 0 8,0 0 0,0 0 8,0 0-8,0 0 17,0 0-1,0 0 0,0 0 0,0 0 0,0 0 0,14-8 0,-10 8 0,-4 0 25,9-4 5,1 0 1,3 4 0,-4-4-38,5 4-9,4 0 0,-4 0 0,4 0 0,-4 0 0,4 4 0,0 0 0,0 0 24,1 4 4,-1-4 0,0 4 0,-4-4-28,-1 4 0,-4 0 0,5-4 0,0 0-32,-1 0 0,1 1 1,0-1 0,-5-4-53,4-4-12,6 4-1,-10-9-622,0 1-124</inkml:trace>
          <inkml:trace contextRef="#ctx0" brushRef="#br0" timeOffset="3375.223">3143-79 2480,'0'0'55,"0"0"11,0 0 2,0 0 1,0 0-55,-5 9-14,5-9 0,0 8 0,0 4 77,5-4 13,-5 8 2,4 0 1,1-3-60,-1 3-12,1 4-2,4-4-1,-4 1 37,4-1 7,0 0 2,0 0 0,-5 5-52,5-5-12,1-4 0,-6 8 0,5-7-48,-4 3-12,4-4-2,5-4-1,-10 0-158,10-4-32,-5 0-7</inkml:trace>
          <inkml:trace contextRef="#ctx0" brushRef="#br0" timeOffset="3714.5118">3439-18 1094,'0'0'48,"0"0"11,0 0-47,0 0-12,-5 8 0,5-8 0,0 0 292,0 9 57,0 3 11,-5 0 3,5 0-229,5 0-46,-5 0-8,5 5-3,-1-1-41,5-4-8,5 4-1,0 5-1,-5-1-26,4 0 8,10-4-8,0 1 0,-5-1 0,0 0 0,-9-4 0,14 1 0,4-9 0,-8 0-20,-19-4 3,0 0 1,13 4-4,1-4 0,-5-4 0,-9 4 0,0 0 20,5-13 0,8-3 0,-8 0 0,-10 4 0,5-4 0,5-5 0,4 1 0,-9 0 0,0-1 0,0 1 0,0 0 0,9 0 0,-13-5 0,-10 5 0,9 0 0,5-5 48,0 5 12,-9 4 4,-4-1 0,-1 5-50,0 0-14,5 4 0,-5 4 8,-13 0-8,4 8-16,14 0 4,-4 8 0,-10-4-136,9 8-28,1 1-6,8 3-901</inkml:trace>
        </inkml:traceGroup>
        <inkml:traceGroup>
          <inkml:annotationXML>
            <emma:emma xmlns:emma="http://www.w3.org/2003/04/emma" version="1.0">
              <emma:interpretation id="{80F28877-6930-49CB-BA6A-D91A0696CAD2}" emma:medium="tactile" emma:mode="ink">
                <msink:context xmlns:msink="http://schemas.microsoft.com/ink/2010/main" type="inkWord" rotatedBoundingBox="4753,14072 5499,14038 5523,14578 4777,14612"/>
              </emma:interpretation>
              <emma:one-of disjunction-type="recognition" id="oneOf2">
                <emma:interpretation id="interp10" emma:lang="en-AU" emma:confidence="0">
                  <emma:literal>..4</emma:literal>
                </emma:interpretation>
                <emma:interpretation id="interp11" emma:lang="en-AU" emma:confidence="0">
                  <emma:literal>+4</emma:literal>
                </emma:interpretation>
                <emma:interpretation id="interp12" emma:lang="en-AU" emma:confidence="0">
                  <emma:literal>.4</emma:literal>
                </emma:interpretation>
                <emma:interpretation id="interp13" emma:lang="en-AU" emma:confidence="0">
                  <emma:literal>,4</emma:literal>
                </emma:interpretation>
                <emma:interpretation id="interp14" emma:lang="en-AU" emma:confidence="0">
                  <emma:literal>.,4</emma:literal>
                </emma:interpretation>
              </emma:one-of>
            </emma:emma>
          </inkml:annotationXML>
          <inkml:trace contextRef="#ctx0" brushRef="#br0" timeOffset="4270.0389">4131 11 1670,'0'0'148,"0"0"-118,0 0-30,0 0 0,0 0 103,0 0 14,0 0 3,0 0 1,9 4-42,4 0-9,-4-4-2,1 0 0,-1 4-39,4-4-8,-13 0-1,0 0-1,0 0-19,23 4 0,0-8 0,-23 4 0,0 0 0,23-4-17,-23 4 3,0 0-1049</inkml:trace>
          <inkml:trace contextRef="#ctx0" brushRef="#br0" timeOffset="4272.0533">4208 92 1728,'0'0'38,"0"0"8,0 0 2,0 0 0,0 0-39,0 0-9,0 0 0,0 0 0,0 0 32,18 0 4,10-4 0,-6-4-570,-3 0-114</inkml:trace>
          <inkml:trace contextRef="#ctx0" brushRef="#br0" timeOffset="20258.4331">4741-472 1497,'-5'4'32,"1"-4"8,4 0 0,0 0 4,0 0-36,0 0-8,0 0 0,0 0 0,0 0 144,0 0 26,0 0 6,0 0 0,0 0-26,0 0-6,0 0 0,0 0-1,0 0-63,0 0-13,0 0-3,0 0 0,0 0-51,0 0-13,0 0 0,0 0 0,0 0 0,-5 8 0,0-4 0,5-4 0,0 0 8,-4 8 0,-5 8-8,4-4 12,5 1-12,-4-1-8,-5 0 8,4 4-13,5-4-31,-4 1-5,-1-1-2,0 0 0,5-4 31,0 4 5,0-12 2,0 0 0,-4 8 13,4-8 0,0 0 0,0 0 0,0 0-54,0 0-8,0 0-2,9 4 0,-4 0 52,-5-4 12,0 0 0,13 0 0,-13 0 36,9 5 9,0-10 3,5 5 0,-5 0-26,0 5-5,0-10-1,-9 5 0,0 0-16,14 0 0,0-4 0,-5 0 0,-9 4 0,0 0 0,13 0 0,-3-8 0,3 4 0,-4 0 0,-9 4 0,14-4 0,0 0-201,-14 4-44,0 0-9</inkml:trace>
          <inkml:trace contextRef="#ctx0" brushRef="#br0" timeOffset="20467.6693">4827-472 1958,'-9'20'43,"9"-20"9,0 0 1,0 0 3,-4 0-45,4 0-11,0 0 0,0 0 0,-10 0 107,10 0 19,0 0 4,0 12 1,0-12-56,-4 8-11,4 4-3,0-3 0,0 3-51,0 4-10,0 4 0,0 1 0,4 3 0,-4 0 0,0 1 0,0-1 0,0 0-72,0-3-18,10-1-4,-1 0-989</inkml:trace>
        </inkml:traceGroup>
        <inkml:traceGroup>
          <inkml:annotationXML>
            <emma:emma xmlns:emma="http://www.w3.org/2003/04/emma" version="1.0">
              <emma:interpretation id="{E51FDABC-9669-4A3D-918D-D488AC8913FA}" emma:medium="tactile" emma:mode="ink">
                <msink:context xmlns:msink="http://schemas.microsoft.com/ink/2010/main" type="inkWord" rotatedBoundingBox="5729,14300 6489,14266 6513,14804 5754,14838"/>
              </emma:interpretation>
              <emma:one-of disjunction-type="recognition" id="oneOf3">
                <emma:interpretation id="interp15" emma:lang="en-AU" emma:confidence="0">
                  <emma:literal>X</emma:literal>
                </emma:interpretation>
                <emma:interpretation id="interp16" emma:lang="en-AU" emma:confidence="0">
                  <emma:literal>x</emma:literal>
                </emma:interpretation>
                <emma:interpretation id="interp17" emma:lang="en-AU" emma:confidence="0">
                  <emma:literal>"</emma:literal>
                </emma:interpretation>
                <emma:interpretation id="interp18" emma:lang="en-AU" emma:confidence="0">
                  <emma:literal>a</emma:literal>
                </emma:interpretation>
                <emma:interpretation id="interp19" emma:lang="en-AU" emma:confidence="0">
                  <emma:literal>5</emma:literal>
                </emma:interpretation>
              </emma:one-of>
            </emma:emma>
          </inkml:annotationXML>
          <inkml:trace contextRef="#ctx0" brushRef="#br0" timeOffset="5359.6481">5360-213 2358,'0'0'52,"0"0"10,0 0 2,0 0 3,-5-4-54,5 4-13,-9-4 0,0 4 0,0 0 119,4-4 21,-8 4 4,4 0 0,4 0-64,-9 4-12,1-4-4,-1 8 0,5-3-51,-5 7-13,-4 0 0,0 0 0,0 8 0,4-3 0,0 3 0,1 4 0,-1 5 0,5-5 0,4 0 0,1 1 0,-1-5-48,5 4-13,0-3-3,5-1 0,4 0 52,5 1 12,-5-5 0,4 0 0,6 4 0,-1-7 0,0-1 0,0-4 0,5 0-54,0 0-8,4-8-2,-4 0 0,-5 4-8,5-8-3,-5-4 0</inkml:trace>
          <inkml:trace contextRef="#ctx0" brushRef="#br0" timeOffset="5720.7123">5560 35 979,'0'0'87,"0"0"-70,0 0-17,0 0 0,0 0 276,0 0 52,0 0 11,0 0 1,0 0-173,14 0-35,-5 0-8,0 0 0,0 0-34,0 4-6,-9-4-2,9 4 0,0 4-43,1-4-9,-1 0-2,-5 5 0,1-1-17,-1 0-11,1 0 12,-5 0-12,0 4 0,0 0 0,0 5 0,-5-5-12,1 4-14,-1 0-2,1 1-1,-1-1 0,1 0-16,-1-4-3,0 0-1,1 1 0,-1-5 9,-4 0 3,9-8 0,-4 8 0,4-8 7,0 0 2,0 0 0,0 0 0,0 0 28,0 0 0,0 0 0,0 0 0,0 0 25,0 0 5,13 4 1,-4-4 0,14-4-2,-5 4 0,1-4 0,-6 0 0,1 0-4,0 0-1,4 4 0,0-4 0,0 4-24,1 0 0,-6 0-9,1 0 9,4 0-122,-4 0-18,-5-4-3</inkml:trace>
        </inkml:traceGroup>
      </inkml:traceGroup>
    </inkml:traceGroup>
    <inkml:traceGroup>
      <inkml:annotationXML>
        <emma:emma xmlns:emma="http://www.w3.org/2003/04/emma" version="1.0">
          <emma:interpretation id="{2560FB1A-F2EB-4D50-9CDB-38F5E65A33BE}" emma:medium="tactile" emma:mode="ink">
            <msink:context xmlns:msink="http://schemas.microsoft.com/ink/2010/main" type="paragraph" rotatedBoundingBox="1904,15301 6469,15230 6482,16055 1917,1612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DF12EC3-955D-4554-9B04-08D0B2D56188}" emma:medium="tactile" emma:mode="ink">
              <msink:context xmlns:msink="http://schemas.microsoft.com/ink/2010/main" type="inkBullet" rotatedBoundingBox="1909,15595 2271,15590 2279,16045 1916,16050"/>
            </emma:interpretation>
            <emma:one-of disjunction-type="recognition" id="oneOf4">
              <emma:interpretation id="interp20" emma:lang="en-AU" emma:confidence="0">
                <emma:literal>2</emma:literal>
              </emma:interpretation>
              <emma:interpretation id="interp21" emma:lang="en-AU" emma:confidence="0">
                <emma:literal>Z</emma:literal>
              </emma:interpretation>
              <emma:interpretation id="interp22" emma:lang="en-AU" emma:confidence="0">
                <emma:literal>z</emma:literal>
              </emma:interpretation>
              <emma:interpretation id="interp23" emma:lang="en-AU" emma:confidence="0">
                <emma:literal>3</emma:literal>
              </emma:interpretation>
              <emma:interpretation id="interp24" emma:lang="en-AU" emma:confidence="0">
                <emma:literal>1</emma:literal>
              </emma:interpretation>
            </emma:one-of>
          </emma:emma>
        </inkml:annotationXML>
        <inkml:trace contextRef="#ctx0" brushRef="#br0" timeOffset="7440.8791">1267 1111 748,'0'0'67,"0"0"-54,0 0-13,0 0 0,0 0 232,0 0 44,0 0 9,0 0 2,0 0-161,0 0-32,0 0-6,0 0-2,9-4-47,0-4-10,0 4-1,0-1-1,0 1 29,5 0 5,-5 4 2,5 0 0,-1 0-23,1 0-5,0-4-1,-1 8 0,-3-4-12,3 4-2,1 0-1,0 1 0,-1-1-10,1 4-1,-14-8-8,9 8 12,0 4-12,0 0 0,-4 0 0,-1 1 0,-4 3 0,0 4-8,-4-4 8,-1 9-13,-4-5-31,0 4-7,0 1-1,0-5 0,-9 0-9,4 1-3,-4-5 0,9 0 0,-14-4 30,9 0 6,0-3 0,1-1 1,-1 0-8,5 0-1,0-8-1,0 4 0,0 0 73,9-4 14,-9 4 3,9-4 1,0 0-1,0 0 0,0 0 0,0 0 0,0 0-25,0 0-6,0 0-1,0 0 0,0 0 31,9 0 5,4 0 2,1 0 0,-5 4-43,9 0-16,1-4 11,-1 4-11,5-4 36,-5 4 0,0 0 1,5 0 0,-5 0-37,5 5 0,-10-5 0,10 0-12,0 0-26,0-4-6,-5 4 0,5 0-1139</inkml:trace>
      </inkml:traceGroup>
      <inkml:traceGroup>
        <inkml:annotationXML>
          <emma:emma xmlns:emma="http://www.w3.org/2003/04/emma" version="1.0">
            <emma:interpretation id="{6AACF5C1-B5B7-4C38-9C98-E714DF1D7E93}" emma:medium="tactile" emma:mode="ink">
              <msink:context xmlns:msink="http://schemas.microsoft.com/ink/2010/main" type="line" rotatedBoundingBox="2552,15291 6469,15230 6482,16055 2565,16116"/>
            </emma:interpretation>
          </emma:emma>
        </inkml:annotationXML>
        <inkml:traceGroup>
          <inkml:annotationXML>
            <emma:emma xmlns:emma="http://www.w3.org/2003/04/emma" version="1.0">
              <emma:interpretation id="{682F6A59-AB28-462A-B75E-DD4855DF62AC}" emma:medium="tactile" emma:mode="ink">
                <msink:context xmlns:msink="http://schemas.microsoft.com/ink/2010/main" type="inkWord" rotatedBoundingBox="2552,15291 6469,15230 6482,16055 2565,16116"/>
              </emma:interpretation>
              <emma:one-of disjunction-type="recognition" id="oneOf5">
                <emma:interpretation id="interp25" emma:lang="en-AU" emma:confidence="0">
                  <emma:literal>Yearlies.</emma:literal>
                </emma:interpretation>
                <emma:interpretation id="interp26" emma:lang="en-AU" emma:confidence="0">
                  <emma:literal>Yearlies,</emma:literal>
                </emma:interpretation>
                <emma:interpretation id="interp27" emma:lang="en-AU" emma:confidence="0">
                  <emma:literal>Heart-see</emma:literal>
                </emma:interpretation>
                <emma:interpretation id="interp28" emma:lang="en-AU" emma:confidence="0">
                  <emma:literal>Heart-se.</emma:literal>
                </emma:interpretation>
                <emma:interpretation id="interp29" emma:lang="en-AU" emma:confidence="0">
                  <emma:literal>Heart-se,</emma:literal>
                </emma:interpretation>
              </emma:one-of>
            </emma:emma>
          </inkml:annotationXML>
          <inkml:trace contextRef="#ctx0" brushRef="#br0" timeOffset="7797.3773">1913 989 1152,'0'0'102,"0"0"-82,0 0-20,0 0 0,0 0 258,0 0 47,0 0 10,0 0 1,0 0-186,0 0-38,0 0-7,9 12-1,1-4-47,-6 4-9,5-7-1,5 3-1,0-4-26,-5 4-11,4-4 1,1 4 0,-5 0 27,5 0 6,-1-4 1,1 0 0,-5 4-96,5-3-18,-5-1-4,5 0-659,-5-4-132</inkml:trace>
          <inkml:trace contextRef="#ctx0" brushRef="#br0" timeOffset="8228.2604">2196 814 1036,'0'0'92,"0"0"-73,0 0-19,-9 5 0,9-5 254,-5 4 47,0 4 10,5-8 1,-9 4-142,5 4-29,4 0-5,-5 0-2,5 4-55,-4 5-11,4-5-3,-5 4 0,5 0-46,5 4-10,-5 1-1,0 7-8,4-3 12,-4 3-12,5 8 12,-1-3-12,-4 3 0,5 1 0,-1 0 0,1-5 0,0 0-8,-1-3-6,1-5-1,4-3 0,-5-5-51,-4 0-10,9-4-3,-9-4-724,0-8-145</inkml:trace>
          <inkml:trace contextRef="#ctx0" brushRef="#br0" timeOffset="8443.1649">2355 1257 2131,'0'0'47,"0"0"9,0 0 3,0 0 1,0 0-48,9 4-12,0 0 0,5 0 0,-5 0 88,5-4 15,-14 0 3,9 0 1,4 0-56,-3-4-11,-1 4-3,0-4 0,4 0 2,-8 0 0,4 0 0,0-4 0,0 0-11,0-9-3,-4-3 0,4 16 0,-9-4-25,0-4 0,0 4 0,0-5 0,0 1 0,0 0 0,0 0 0,0 0 0,-9 0 13,4-1-2,1 1-1,-1 4 0,-4 0-10,5 4-14,-1-4 3,-4 0 1,0 4 10,0 4 0,4 0 0,1 0 0,-10 4-15,5 4-1,4-4 0,-4 4 0,0 4 0,5 0 0,-1 5 0,5-1 0,0 4 7,0 4 1,-5-3 0,5 3 0,0 0 8,5 1 0,-5-1 0,5 0-8,-1-3 8,5 3 0,-4-8 0,4 5-8,0-5 8,5-4 0,-5 0 0,4 0-8,-4-3 8,5-1 0,0-4-9,4-4 9,-9 4-26,5-4-1,4 0 0,-4-4 0,8 0-133,-12-4-26,3 4-6,1-5-773</inkml:trace>
          <inkml:trace contextRef="#ctx0" brushRef="#br0" timeOffset="8857.692">2833 1111 633,'0'0'56,"0"0"-44,-9-4-12,0 4 0,-5-4 303,5 0 58,0 0 12,0-1 3,-5 5-177,5 0-35,9 0-8,-9 0 0,-5 0-72,5 0-13,9 0-3,-9 5-1,5 3-38,-6 0-7,6 0-2,-5 4 0,9-4-20,-5 8 0,5 1 0,0-1 0,0 4 0,5 0 0,4 1 0,-5-1-12,6 0 12,-1-3-10,4 3 10,1-4-10,-5 0-6,0-3 0,5-5-1,-5 0 0,0-4 0,5 0 0,-1 0 0,-3-4 0,-10 0-7,9-4-2,4-4 0,-8-4 0,4-1 6,-5-3 0,-4 0 1,5 0 0,0-1 19,-5-3 0,0 0 0,0 0 0,-5 3 21,0-3 8,1 4 2,-1 4 0,1-1-31,-1 1 0,1 4 0,4 0 0,-5 0 0,5 8 0,-9-4 0,9 4 0,0 0 0,0 0 0,0 0 0,0 0 0,0 0 39,5 16 1,-5 0 1,9 1 0,0-1-28,0 0-5,0 0-8,0 1 11,0 3 5,0-8 0,0 4 1,5-8 0,0 5-82,-1-5-17,-3 0-3,3-4-1,-4 0-170,0-4-33</inkml:trace>
          <inkml:trace contextRef="#ctx0" brushRef="#br0" timeOffset="9140.8703">3070 1155 1404,'0'0'62,"0"0"13,0 0-60,9 13-15,-5-1 0,6 0 0,-6-4 99,1 4 17,-1-4 3,5 5 1,-4-5-22,-1 4-4,1-4-1,-5 0 0,5 0-9,-5-8-1,4 8-1,-4-8 0,0 0-25,0 0-5,0 0 0,0 0-1,0 0-7,0 0 0,0 0-1,0 0 0,0 0-7,-9-4 0,9 4-1,-5-8 0,-4-4-16,5 0-3,-1-4-1,1 3 0,4 1-6,4-4-1,1 8 0,-5-4 0,4-5-8,1 5 0,-1 0 0,1 0 0,4 0 0,0 0-9,0-1 9,5 1 0,-5 4-44,5 0-1,4 0-1,-4 0 0,-1 0-162,-4-1-32</inkml:trace>
          <inkml:trace contextRef="#ctx0" brushRef="#br0" timeOffset="9450.8591">3516 823 1728,'18'8'153,"-18"-8"-122,0 0-31,0 0 0,0 0 103,0 0 14,-4 8 3,-5 4 1,4-4 3,5 4 0,5-4 0,-5 9 0,-5-5-91,10 0-17,4 4-4,0 0-1,-5 1 32,1 3 6,9 0 2,-1 9 0,5-5-41,-4 0-10,-9 5 0,4 3 0,13-3-8,-8-5-4,-14 0-1,5 1 0,8-9-132,1 4-27,-5-8-4,-4-3-2</inkml:trace>
          <inkml:trace contextRef="#ctx0" brushRef="#br0" timeOffset="9660.8146">3794 786 2649,'0'0'58,"0"0"12,0 0 2,0 0 4,4 8-61,-4-8-15,-4 8 0,4 4 0,9-3 54,0 7 8,-5-4 2,1 4 0,0 5-52,-1-1-12,10 0 0,-5 4 0,-9-3 31,9 7 3,5-3 1,-1 7 0,-4-4-35,1 5-22,3-5 3,1 1-861,4-5-172</inkml:trace>
          <inkml:trace contextRef="#ctx0" brushRef="#br0" timeOffset="10248.7996">4244 973 1497,'0'0'66,"0"0"14,0 0-64,0 0-16,0 0 0,0 0 0,0 0 157,0 0 28,0 0 6,14 0 1,4 0-75,-4 0-14,-14 0-3,0 0-1,14 0-65,-14 0-13,0 0-2,0 0-1,0 0-6,9-8 0,9 4-1,-18 4 0,-9-9-60,9 9-12,13-4-3,-13 4-1049</inkml:trace>
          <inkml:trace contextRef="#ctx0" brushRef="#br0" timeOffset="10401.8119">4231 1050 1324,'13'8'118,"-3"-4"-94,-1 4-24,4-4 0,6 0 145,-10 0 25,-9-4 5,0 0 1,18 0-90,0 4-18,-9 0-3,0-4-1,0 0-47,5 5-9,0-5-8,-14 0-974</inkml:trace>
          <inkml:trace contextRef="#ctx0" brushRef="#br0" timeOffset="26640.4102">4683 732 1036,'0'0'92,"0"0"-73,0 0-19,0 0 0,0 0 128,0 0 23,0 0 4,0 0 1,0 0-45,0 0-9,0 0-2,0 0 0,0 0 19,0 0 3,0 0 1,0 0 0,9 4-43,4 0-9,-8 0-2,-5-4 0,0 0-55,13 4-14,1 0 0,-5 0 0,-9-4 0,0 0 0,14 0 0,0 0 0,-5-4 0,-9 4 0,13 0 0,-4-4 0,5 0 0,0 4 0,-14 0 0,0 0 0,9-8-151,-9 8-33,0 0-6,0 0-2</inkml:trace>
          <inkml:trace contextRef="#ctx0" brushRef="#br0" timeOffset="27106.3592">4774 784 2188,'0'0'48,"0"0"11,-10 8 1,10-8 1,-4 4-49,-1 4-12,1 1 0,-1 3 0,5-12 54,-4 8 8,-1 4 2,5-12 0,0 0-52,0 12-12,-4-4 0,4-8 0,0 0 0,0 0 0,0 0 0,-5 12 0,5-12 0,0 0 0,0 0 0,0 0 0,0 0 0,9 8 0,-9-8 0,5 8 0,-5-8 0,0 0 0,0 0 0,0 0 0,0 0 0,9 9 0,-9-9 0,0 0 0,0 0 0,0 0 0,13 0 0,-13 0 0,0 0 54,0 0 8,14 0 2,0 0 0,-14 0-52,9-4-12,5 4 0,-5-5 0,-9 5 0,0 0-12,0 0 3,13 0 0,1 5 9,-5-1 12,-9-4-2,14 4-1,-5 0-9,4 4 0,-13-8 0,5 8 0,-5-8 0,9 8 0,-4 0 0,-5-8 0,0 12 0,0-12 0,0 8 0,0 4 0,0-3 0,-5-1 0,5 0 0,-4 0 0,4-8 25,-5 12 3,-9-4 1,5 0 0,0 0-46,0 0-10,0-4-1,0 0-1,0 0 29,9-4 0,0 0 0,-14 0 0,0 0-57,5 0-6,9 0-1,0 0 0,-9-4-51,9 4-10,0 0-3,0 0-819</inkml:trace>
          <inkml:trace contextRef="#ctx0" brushRef="#br0" timeOffset="27479.8333">5370 1003 1324,'0'0'118,"0"0"-94,0 0-24,0 0 0,0 0 160,0 0 28,-9-12 6,9 12 1,0 0-39,-9-4-7,0 0-1,0-1-1,-1 5-61,1-4-12,-4 4-2,-1-4-1,5 4-27,0 0-6,-5 0-1,5 4 0,-5-4-18,5 4-4,-4 1-1,4 3 0,-5 0-14,0 0 0,1 4 0,3 4 0,-3 0-23,4 1-7,-5 7-2,9 0 0,1 0 32,-1 5 0,5-5 0,0 4 0,0 5 0,5-9 0,-1 0 0,1 1 0,9-1 0,-5-4 0,0 0 0,0 1 0,5-9-17,4 0 2,-4 0 1,4-4 0,0 0-4,-4 0-1,4-4 0,5 0 0,-5 0-9,0 0-3,0-4 0,0 0 0,-4 0-19,4-4-4,-4-4-1,0 4 0,-1-4-136,-4-4-27,0 0-6</inkml:trace>
          <inkml:trace contextRef="#ctx0" brushRef="#br0" timeOffset="27819.6569">5561 1254 1782,'0'0'79,"0"0"16,0 0-76,0 0-19,0 0 0,0 0 0,0 0 145,14 4 26,-10-4 5,6 4 0,-1 0-89,-9-4-19,0 0-3,13 4-1,-4 0 0,0 0 0,-9-4 0,10 4 0,-6 0-51,-4-4-13,9 8 0,-4 0 0,-1 0 0,1 0 0,-5 1 0,4 7 0,-4-8 17,0 8 1,-4 0 0,4 0 0,-5 1-44,1-1-9,-1-4-1,1 4-1,-1 0-7,1-4 0,-1-4-1,0 1 0,5-1 36,-4 0 9,4-8 0,0 0 0,0 0 0,0 0 0,0 12 0,0-12 0,0 0 0,0 0 0,0 0 0,14 8 0,-5-12 0,0 4 0,4 4 0,6-4 0,-6 0 49,1 0 12,0-4 3,-1 0 0,6 4-103,-1 0-20,0-8-4,5 0-752,-5 4-150</inkml:trace>
        </inkml:traceGroup>
      </inkml:traceGroup>
    </inkml:traceGroup>
    <inkml:traceGroup>
      <inkml:annotationXML>
        <emma:emma xmlns:emma="http://www.w3.org/2003/04/emma" version="1.0">
          <emma:interpretation id="{6AC8C5CE-B09A-4FCE-9BF3-D9E3356AF693}" emma:medium="tactile" emma:mode="ink">
            <msink:context xmlns:msink="http://schemas.microsoft.com/ink/2010/main" type="paragraph" rotatedBoundingBox="1895,16556 6595,16431 6620,17348 1920,1747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DB4645D-DD3E-42C1-B686-509DEE681F2D}" emma:medium="tactile" emma:mode="ink">
              <msink:context xmlns:msink="http://schemas.microsoft.com/ink/2010/main" type="line" rotatedBoundingBox="1895,16556 6595,16431 6620,17348 1920,17473"/>
            </emma:interpretation>
          </emma:emma>
        </inkml:annotationXML>
        <inkml:traceGroup>
          <inkml:annotationXML>
            <emma:emma xmlns:emma="http://www.w3.org/2003/04/emma" version="1.0">
              <emma:interpretation id="{B5F55234-705F-42D0-905F-DA602163A3DA}" emma:medium="tactile" emma:mode="ink">
                <msink:context xmlns:msink="http://schemas.microsoft.com/ink/2010/main" type="inkWord" rotatedBoundingBox="1962,16426 3947,16755 3819,17527 1834,17199"/>
              </emma:interpretation>
              <emma:one-of disjunction-type="recognition" id="oneOf6">
                <emma:interpretation id="interp30" emma:lang="en-AU" emma:confidence="0">
                  <emma:literal>Hear</emma:literal>
                </emma:interpretation>
                <emma:interpretation id="interp31" emma:lang="en-AU" emma:confidence="0">
                  <emma:literal>2-lear</emma:literal>
                </emma:interpretation>
                <emma:interpretation id="interp32" emma:lang="en-AU" emma:confidence="0">
                  <emma:literal>tear</emma:literal>
                </emma:interpretation>
                <emma:interpretation id="interp33" emma:lang="en-AU" emma:confidence="0">
                  <emma:literal>2-kar</emma:literal>
                </emma:interpretation>
                <emma:interpretation id="interp34" emma:lang="en-AU" emma:confidence="0">
                  <emma:literal>2-Iear</emma:literal>
                </emma:interpretation>
              </emma:one-of>
            </emma:emma>
          </inkml:annotationXML>
          <inkml:trace contextRef="#ctx0" brushRef="#br0" timeOffset="30050.3627">1978 2261 1731,'-4'21'76,"4"-21"17,0 0-74,0 0-19,0 0 0,0 0 0,0 0 105,0 0 18,0 0 3,0 0 1,0 0-32,0 0-7,0 0 0,13 8-1,-4 0-44,5 0-9,0 0-2,-1 0 0,1 0-20,0-4-12,-1 4 12,1 0-12,-5-4 0,0 0 0,5 1 0,-1-1-12,-3 0-40,-1-4-8,0 4-2,4 0-676,-13-4-135</inkml:trace>
          <inkml:trace contextRef="#ctx0" brushRef="#br0" timeOffset="30285.9142">2242 2063 1209,'0'0'53,"0"0"12,0 0-52,0 0-13,-4 8 0,4-8 0,0 0 238,-5 8 45,5 4 9,0-4 1,-4 5-157,4-5-31,0 4-6,0 0-2,0 0-45,0 0-8,0 4-3,-5 1 0,0 3-21,-4-4-5,18 4-1,-9 5 0,0-1-14,0 0 11,5 0-11,0 5 10,-1-1-10,5 0 0,-4 1-12,4-1 12,0-4-52,-4-3-4,-1-1 0,1 0 0,13-4-146,-18 0-30,9-3-5,0-5-2</inkml:trace>
          <inkml:trace contextRef="#ctx0" brushRef="#br0" timeOffset="30666.7761">2452 2537 1569,'0'0'69,"0"0"15,0 0-67,0 0-17,0 0 0,0 0 0,9 4 114,-9-4 19,9 4 4,0 0 1,0-4-33,0 0-6,0 0-2,0 0 0,5-8-28,-9 4-5,-5 4-2,9-9 0,0 1-22,-5 0-5,-4 8-1,9-4 0,-4-4-14,0 0-2,-5 8-1,0-8 0,4 0-9,-4 0-8,5-4 9,-5 4-9,0-1 8,0 9-8,0 0 0,-9-8 9,4-4-9,0 4 0,1 0 0,4 8 8,-5-4-8,-4 4 0,0 0-10,9 0 10,-9-4-23,0 8 2,0 0 0,4 4 0,-4 0-6,5 4-1,-1 0 0,0 1 0,1-5 5,4 8 1,4 0 0,1 4 0,-5 5 10,5-5 1,-1 4 1,1 0 0,4-3 10,0-5 0,0-4-9,5 4 9,-5-4 0,0 4 0,0-3-9,5-1 9,-1-4 0,1 0-10,0-4 10,-1 8-8,1-8-16,0 0-4,4 0 0,-5-4 0,6-4-132,-6 4-26,10 0-6,-9-8-688</inkml:trace>
          <inkml:trace contextRef="#ctx0" brushRef="#br0" timeOffset="31171.1612">2921 2504 806,'0'0'72,"0"0"-58,0 0-14,-10 4 0,-3-4 218,4 0 41,-5 0 8,5-4 1,0 4-96,-5 0-19,1-4-4,-1 4-1,5 4-63,-5 0-13,5-4-2,-5 4-1,5 4-34,0-8-7,0 0-2,0 8 0,4 5-26,1-1 0,-1-4 0,1 4 0,-1 8 23,5-4-1,0-7 0,5 3 0,-5 4-35,9 0-7,-5 0-2,5-4 0,1 5 22,-1-5 0,-5 0 0,10-4 0,-5 4-20,0-4 4,0-4 1,0 0 0,-9-4 25,0 0 5,0 0 1,9-4 0,-9 4-64,10-4-13,-1 0-3,-9 4 0,9-12 64,-5 0 24,1-4 0,-1-1-1,-4 5-23,0 0 8,0 0-8,0 0 0,0 0 11,-4 4-3,4-4 0,-5 3 0,5 1 19,0 4 3,0 4 1,0 0 0,0 0-31,0 0 0,0 0 0,0 0 0,5 12 0,4 1 0,0-1 0,0 4 0,0 0 0,0-4 0,0 4 0,5 1 0,0-1 0,-5 0 0,5-4 0,-1-4 0,-13 0-64,9 0-18,5 0-4,0-3-1,-5-1-168,-9-4-33,0 0-8</inkml:trace>
          <inkml:trace contextRef="#ctx0" brushRef="#br0" timeOffset="31331.5339">3021 2609 288,'13'13'12,"-4"-5"4,-4 0-16,0 0 0,-1 0 0,5 4 0,5 0 216,-5 0 41,-4-4 8,4 5 2,0-5-186,0 4-37,0-4-7,0 0-1,-4 4-25,-1-4-11,5 4 10,-4-4-10,-5 1 25,4-5-1,1 4 0,-5-8 0,0 0 24,0 0 4,0 0 0,0 0 1,0 0 17,0 0 3,0 0 1,0-16 0,-5 3 3,1-3 1,-1 4 0,5 0 0,-4-4-23,4 0-5,0-5-1,4 5 0,-4 0-33,5 0-8,-1 4 0,1-5-8,0 5 16,4 0-4,0 0-1,0 0 0,4 0-41,1 4-8,0 4-2,-1-5-1012</inkml:trace>
          <inkml:trace contextRef="#ctx0" brushRef="#br0" timeOffset="29399.2028">1286 2310 921,'0'0'40,"0"0"10,0 0-40,0 0-10,-4 0 0,4 0 0,0 0 130,0 0 24,0 0 5,-5-4 1,0-4-26,1 4-5,4 4-1,-5-8 0,1 0-51,4 8-10,0 0-3,4-9 0,1-3 0,-1 4 0,1 0 0,4 4 0,0 0-36,-4 0-7,4 4-1,5-4-1,-1 0-3,1 4 0,-5 0 0,5 0 0,4 0-8,-5 0-8,1 0 9,0 4-9,-1 0 9,1 4-9,-5 0 8,-4 0-8,4 4 0,0 1 0,-9-1 0,0 8 0,5-4-21,-5 4-10,0 1-1,-5 3-1,5 0-33,-9 0-6,4 5-2,-4-5 0,5 0-9,-5 1-1,-1-5-1,1 4 0,0-4 33,-4-3 6,-1-1 2,5 0 0,-5-4 35,5-4 9,0 0 0,0 4 0,4-8 57,-4 5 14,9-9 2,0 0 1,0 0-16,0 0-3,0 0-1,0 0 0,0 0 8,0 0 2,0 0 0,0 0 0,0 0 0,14 0 0,-5 0 0,5 4 0,4-4-52,5 0-12,-10 0 0,10 0 0,-9 0 0,4 4 0,0-4 0,5 4 0,0 4 16,-1-4 1,1 0 0,0 0 0,9 4-197,-9-4-39</inkml:trace>
        </inkml:traceGroup>
        <inkml:traceGroup>
          <inkml:annotationXML>
            <emma:emma xmlns:emma="http://www.w3.org/2003/04/emma" version="1.0">
              <emma:interpretation id="{2DE2B1D9-F98C-4364-9C62-DDFE92E54BEC}" emma:medium="tactile" emma:mode="ink">
                <msink:context xmlns:msink="http://schemas.microsoft.com/ink/2010/main" type="inkWord" rotatedBoundingBox="4260,16818 5328,16745 5356,17153 4288,17225"/>
              </emma:interpretation>
              <emma:one-of disjunction-type="recognition" id="oneOf7">
                <emma:interpretation id="interp35" emma:lang="en-AU" emma:confidence="0">
                  <emma:literal>12:</emma:literal>
                </emma:interpretation>
                <emma:interpretation id="interp36" emma:lang="en-AU" emma:confidence="0">
                  <emma:literal>12,</emma:literal>
                </emma:interpretation>
                <emma:interpretation id="interp37" emma:lang="en-AU" emma:confidence="0">
                  <emma:literal>in:</emma:literal>
                </emma:interpretation>
                <emma:interpretation id="interp38" emma:lang="en-AU" emma:confidence="0">
                  <emma:literal>12"</emma:literal>
                </emma:interpretation>
                <emma:interpretation id="interp39" emma:lang="en-AU" emma:confidence="0">
                  <emma:literal>12'</emma:literal>
                </emma:interpretation>
              </emma:one-of>
            </emma:emma>
          </inkml:annotationXML>
          <inkml:trace contextRef="#ctx0" brushRef="#br0" timeOffset="31624.2637">3667 2363 2120,'-23'0'47,"23"0"9,0 0 3,0 0 0,-13 0-47,4 4-12,9-4 0,0 0 0,0 0 68,0 0 12,4 8 3,10 0 0,4 4-30,-4 4-5,-10-4-2,5 8 0,14 1-22,-5 3-5,-8-4-1,3 5 0,1-5-29,4 4-5,-4-8-2,-1 4 0,-8-3-124,-1-5-25,10-4-5</inkml:trace>
          <inkml:trace contextRef="#ctx0" brushRef="#br0" timeOffset="32004.8546">3795 2290 1843,'0'0'81,"9"4"18,4-4-79,-3 0-20,-10 0 0,13-4 0,5 4 105,-4-4 18,-9 4 3,4 0 1,4 4-42,-3-4-8,3 4-1,-4-4-1,-9 0-43,9 4-8,5 4-1,-5 0-1,-4 0 19,4 0 4,0 4 1,5 0 0,-10 1-38,1-1-8,-1 4 0,1 4 0,4 0-36,-5 1-8,-4 3 0,0 0-1,0 0-39,0-3-7,-4-1-1,-1 0-1,-4 0 10,5-3 3,4-5 0,-9 0 0,-5 0 27,5-4 5,0 0 2,4-4 0,-8 0 46,-1 0 0,9-4 12,5 0-2,0 0 50,-9 0 9,5 0 3,4 0 0,0 0 2,0 0 1,0 0 0,0 0 0,0 0-29,4-8-6,5 0 0,0 0-1,-4 0-9,4 4-2,5-4 0,-5 4 0,-9 4-15,9-4-3,9 0-1,0 0 0,-9 0-9,5 0 0,0 0 0,-1 4 0,10 0-29,-9-5-2,0 1 0,-1 4-747,14 0-150</inkml:trace>
          <inkml:trace contextRef="#ctx0" brushRef="#br0" timeOffset="32391.3918">4491 2338 1152,'0'8'102,"0"-8"-82,0 0-20,0 0 0,0 0 244,0 0 45,9 4 9,1-4 2,3 0-177,-4 0-35,-9 0-8,9 0 0,10 0-51,-6-4-9,-13 4-3,9-4 0,-4 4-17,9 0 0,-10-4 0,-4 4 0,0 0-48,0 0-8,14 0 0,-14 0-672,0 0-133</inkml:trace>
          <inkml:trace contextRef="#ctx0" brushRef="#br0" timeOffset="32699.5044">4582 2443 403,'5'9'36,"4"-1"-36,-9-8 0,0 0 0,5 8 348,-1 0 62,-4-8 13,9 4 2,5 0-257,0-4-52,-14 0-11,9 0-1,4-4-104,-4 4-32,1-8-1,-1 4-631,0-4-127</inkml:trace>
        </inkml:traceGroup>
        <inkml:traceGroup>
          <inkml:annotationXML>
            <emma:emma xmlns:emma="http://www.w3.org/2003/04/emma" version="1.0">
              <emma:interpretation id="{64376777-990A-4854-8130-7B662792D265}" emma:medium="tactile" emma:mode="ink">
                <msink:context xmlns:msink="http://schemas.microsoft.com/ink/2010/main" type="inkWord" rotatedBoundingBox="5123,16470 6595,16431 6620,17348 5148,17387"/>
              </emma:interpretation>
              <emma:one-of disjunction-type="recognition" id="oneOf8">
                <emma:interpretation id="interp40" emma:lang="en-AU" emma:confidence="0">
                  <emma:literal>"a</emma:literal>
                </emma:interpretation>
                <emma:interpretation id="interp41" emma:lang="en-AU" emma:confidence="0">
                  <emma:literal>"c</emma:literal>
                </emma:interpretation>
                <emma:interpretation id="interp42" emma:lang="en-AU" emma:confidence="0">
                  <emma:literal>"h</emma:literal>
                </emma:interpretation>
                <emma:interpretation id="interp43" emma:lang="en-AU" emma:confidence="0">
                  <emma:literal>"e</emma:literal>
                </emma:interpretation>
                <emma:interpretation id="interp44" emma:lang="en-AU" emma:confidence="0">
                  <emma:literal>"G</emma:literal>
                </emma:interpretation>
              </emma:one-of>
            </emma:emma>
          </inkml:annotationXML>
          <inkml:trace contextRef="#ctx0" brushRef="#br0" timeOffset="34337.3869">4974 1942 1958,'0'0'43,"0"0"9,-9 0 1,9 0 3,0 0-45,0 0-11,-9 0 0,0 4 0,9-4 104,0 0 20,0 0 3,-5 8 1,-9-4-52,10 0-9,4-4-3,-5 12 0,1-4-51,4 4-13,0-4 0,-5 5 0,5 3 0,0-8 0,0 4 0,0-4 0,0 4-25,0-12-8,0 8-2,0-8 0,5 8 23,-5-8 12,0 0-12,0 0 12,0 0-25,4 8 1,-4-8 1,0 0 0,0 0 23,0 0 0,5 9 0,-5-9 0,0 0 0,9 8 0,0-4 0,-9-4 0,0 0 17,14 4 8,-1 0 2,1 0 0,0-4-27,-5 0 8,0 0-8,5 0 0,-1 0 0,1-4 8,-5 4-8,-9 0 0,0 0 0,14 0-14,-1-4 2,-4 0 0,5 0-51,-5 0-9,0 0-3,0-1 0,-4-3-151,4 4-30</inkml:trace>
          <inkml:trace contextRef="#ctx0" brushRef="#br0" timeOffset="34574.2279">5124 1938 691,'0'0'30,"0"0"7,0 0-29,0 0-8,-4 8 0,4-8 0,-10 8 257,10-8 51,0 0 9,0 0 3,-4 12-173,4-4-35,0-8-6,-5 12-2,10-4-38,-5 4-8,0-12-2,0 13 0,4-5-44,1 4-12,0 0 0,-1 0 0,-4 0 0,5-4 10,-1 4-10,1 1 10,-1-5-49,1 0-9,4 0-3,-4 0 0,4 0-165,-9-8-32</inkml:trace>
          <inkml:trace contextRef="#ctx0" brushRef="#br0" timeOffset="35243.3218">5548 2189 979,'0'0'87,"0"0"-70,0 0-17,0 0 0,0 0 170,0 0 30,0 0 7,0 0 1,-5 0-20,-4 0-4,9 0-1,-9 0 0,0 0-88,0 0-18,9 0-3,-10 0-1,1 0-22,0 0-5,-4 0-1,3 4 0,6 4-23,-10-8-5,5 4-1,0 0 0,-5 8-16,5-4 10,0 0-10,0 4 8,0 0-8,4 5-17,-4-1 4,5 0 1,-5 0-10,9 0-2,0 0 0,0 5 0,0-5-4,0 0 0,9 4-1,0 1 0,-5-5 29,6 4 0,-1 0-8,0-4 8,4 1 0,-3-5-9,3 0 9,-4 0-8,5-4 8,0-4-12,-1 4 12,-4-8-12,5 0-32,0 0-8,-1 0 0,1-8-1,-5 0-119,5 4-23</inkml:trace>
          <inkml:trace contextRef="#ctx0" brushRef="#br0" timeOffset="35408.7498">5780 2549 2131,'0'0'47,"0"0"9,0 0 3,0 0 1,9 0-48,-9 0-12,0 0 0,0 0 0,9-4 66,0 4 11,-9 0 3,0 0 0,0 0-13,5-4-3,-5 4 0,0 0 0,0 0-37,9 4-8,-5 0-2,1 8 0,-5-12-27,0 8-6,0 8 0,0 0-1,0 1 17,0 3 14,-5 0-2,5-4-1,0 4-49,-4-3-10,-5 3-1,4-4-1,5-4 11,0 0 3,-4 0 0,4 1 0,-5-5 16,5-8 3,0 8 1,0-8 0,0 0 16,0 8 0,0-8 0,0 0 0,0 0 20,0 0 8,5 4 2,-1 4 0,5-4 10,-9-4 3,9 0 0,5 0 0,0-4-4,-5 4-1,4-4 0,-4 0 0,5 0-19,0 0-4,-1-4-1,1 4 0,-5 0-121,0 0-24,10 0-5,-19 4 0</inkml:trace>
        </inkml:traceGroup>
      </inkml:traceGroup>
    </inkml:traceGroup>
    <inkml:traceGroup>
      <inkml:annotationXML>
        <emma:emma xmlns:emma="http://www.w3.org/2003/04/emma" version="1.0">
          <emma:interpretation id="{B3C02463-E75F-43CA-81DC-37BF7F9CBA9B}" emma:medium="tactile" emma:mode="ink">
            <msink:context xmlns:msink="http://schemas.microsoft.com/ink/2010/main" type="paragraph" rotatedBoundingBox="853,17466 10299,17713 10270,18788 825,1854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4147A43-88C5-418C-9CDA-83A45812E8AD}" emma:medium="tactile" emma:mode="ink">
              <msink:context xmlns:msink="http://schemas.microsoft.com/ink/2010/main" type="inkBullet" rotatedBoundingBox="847,17694 1036,17699 1031,17893 842,17888"/>
            </emma:interpretation>
            <emma:one-of disjunction-type="recognition" id="oneOf9">
              <emma:interpretation id="interp45" emma:lang="en-AU" emma:confidence="0">
                <emma:literal>•</emma:literal>
              </emma:interpretation>
            </emma:one-of>
          </emma:emma>
        </inkml:annotationXML>
        <inkml:trace contextRef="#ctx0" brushRef="#br0" timeOffset="106577.8973">298 3229 1267,'0'0'56,"0"0"12,0 0-55,-9-9-13,4-3 0,5 12 0,-4-8 82,4 8 14,-14-12 2,14 12 1,0-8-5,0 8-1,0 0 0,0 0 0,0 0-29,0 0-5,-18 0-2,18 0 0,-14 4-40,14-4-8,-9 4-1,5 4-8,-5 4 32,4 0-1,1 1 0,4-1 0,0 0-50,4 0-9,-4-4-3,5 8 0,-5 1 31,9-9 0,-9 4 0,0-4 0,4 4 16,1-4 8,-5-8 3,4 4 0,-4-4-43,0 0-9,0 0-2,0 0 0,10 4 42,-10-4 8,4 4 1,5 0 1,-9-4-40,9-4-8,-9 4-1,14-4-1,-5 4 40,0-4 8,-4 0 1,4 0 1,4 0-25,-3 0-9,-1 4 0,0-4 0,0 4-56,5 0-11,-10 0-3,5 0-841</inkml:trace>
      </inkml:traceGroup>
      <inkml:traceGroup>
        <inkml:annotationXML>
          <emma:emma xmlns:emma="http://www.w3.org/2003/04/emma" version="1.0">
            <emma:interpretation id="{C2F683D9-6B33-4B47-99FB-72BE1F745EF1}" emma:medium="tactile" emma:mode="ink">
              <msink:context xmlns:msink="http://schemas.microsoft.com/ink/2010/main" type="line" rotatedBoundingBox="1075,17472 10299,17713 10270,18788 1047,18546"/>
            </emma:interpretation>
          </emma:emma>
        </inkml:annotationXML>
        <inkml:traceGroup>
          <inkml:annotationXML>
            <emma:emma xmlns:emma="http://www.w3.org/2003/04/emma" version="1.0">
              <emma:interpretation id="{8D721FC9-FC82-4D50-9AF4-0130DC867C0D}" emma:medium="tactile" emma:mode="ink">
                <msink:context xmlns:msink="http://schemas.microsoft.com/ink/2010/main" type="inkWord" rotatedBoundingBox="1064,17883 2372,17918 2355,18580 1047,18546"/>
              </emma:interpretation>
              <emma:one-of disjunction-type="recognition" id="oneOf10">
                <emma:interpretation id="interp46" emma:lang="en-AU" emma:confidence="0">
                  <emma:literal>'Cut</emma:literal>
                </emma:interpretation>
                <emma:interpretation id="interp47" emma:lang="en-AU" emma:confidence="0">
                  <emma:literal>'cut</emma:literal>
                </emma:interpretation>
                <emma:interpretation id="interp48" emma:lang="en-AU" emma:confidence="0">
                  <emma:literal>"it</emma:literal>
                </emma:interpretation>
                <emma:interpretation id="interp49" emma:lang="en-AU" emma:confidence="0">
                  <emma:literal>"a</emma:literal>
                </emma:interpretation>
                <emma:interpretation id="interp50" emma:lang="en-AU" emma:confidence="0">
                  <emma:literal>'a</emma:literal>
                </emma:interpretation>
              </emma:one-of>
            </emma:emma>
          </inkml:annotationXML>
          <inkml:trace contextRef="#ctx0" brushRef="#br0" timeOffset="106848.1391">421 3386 1152,'0'0'102,"0"0"-82,0 0-20,0 0 0,0 13 143,0-13 24,0 0 5,0 0 0,0 0-58,0 0-12,0 0-2,0 16-1,0-16-67,0 0-12,0 0-4,5 8 0,-5-8 14,4 12 2,-4-12 1,5 12 0,4-4-25,0 0-8,-5 4 0,1-3 0,0-1-21,4 0-11,0 4-3,-5-4 0,1 0 19,-1 0 4,6 0 1,-10-8 0,0 0-187,0 0-38,9 16-7,-9-16-1</inkml:trace>
          <inkml:trace contextRef="#ctx0" brushRef="#br0" timeOffset="107260.1374">776 3459 921,'0'0'82,"0"0"-66,0 0-16,0 0 0,0 0 136,0 0 23,0 0 5,0 0 0,-9 0-32,9 0-8,-4 0 0,4 0-1,0 0-2,0 0 0,-19 0 0,10 0 0,9 0-40,-9 0-8,0-4-1,0 4-1,9 0-13,-9 0-2,0 0-1,4 0 0,-13 0-31,13 4-7,5-4-1,0 0 0,-9 0-7,0 4-1,9-4-8,0 0 12,-4 8-12,-1 1 0,0-1 0,-4 0 0,9 4-8,-4 0-5,-1 0-1,1 4 0,4 0 14,0 1-9,0-1 9,0 4-8,4 0-6,1 1-1,-1-1 0,1 0 0,-1 0-24,1 1-5,4 3 0,5-4-1,-5 0 53,9 0 12,-4 1 1,4-1 1,0-8-35,0 4-7,1-4-2,-1-3 0,-5-1 22,6-4 0,-1-4 0,-9 4 0,14-4-44,-10-4-4,6 4 0,-6-4-1,1 0-150,-5 0-29</inkml:trace>
          <inkml:trace contextRef="#ctx0" brushRef="#br0" timeOffset="107844.6347">1049 3787 230,'0'0'20,"0"0"-20,0 0 0,0 0 0,0 0 385,0 0 73,0 0 14,0 0 4,9-4-265,-9 4-53,14-8-10,-14 4-3,0 4-56,9-4-11,0 4-2,-9 0-1,0 0-39,0 0-7,14 0-1,-14 0-1,9 0-19,-9 0-8,5 8 8,4 4-8,-5-4 0,1 4 0,-5 0-12,4 5 12,-4-1-55,0 4-3,0-4-1,0 4 0,0 1-29,0-5-5,0 0-2,0 0 0,-4-4 7,4 1 2,-5-1 0,5 0 0,0-12 69,0 8 17,0-8 0,0 0 0,0 0 0,0 0 0,0 0 0,0 0 0,9 8 48,-9-8 12,10 4 4,-1 0 0,0-4-11,4-4-1,-4 4-1,1-4 0,-1 0-15,4 0-4,1 4 0,0-4 0,-5 0-40,4 0-9,1 4-2,0-4 0,-1-4-138,10 4-28,-9-13-6,9 5-1</inkml:trace>
          <inkml:trace contextRef="#ctx0" brushRef="#br0" timeOffset="108020.2105">1605 3399 2199,'-14'4'48,"10"-4"11,-6 0 1,6 0 2,-1 0-50,-8 4-12,8-4 0,1 4 0,-5 0 103,4 0 17,-4 4 4,0 4 1,4-4-49,1 4-9,4 4-3,0 1 0,0 3-82,0 4-17,4-4-3,1 5-1203</inkml:trace>
          <inkml:trace contextRef="#ctx0" brushRef="#br0" timeOffset="107858.0279">1445 3569 2307,'0'0'51,"0"0"10,0 0 3,10 0 0,-10 0-51,13 0-13,-4 0 0,5 0 0,-5 0 79,5 4 13,4 0 2,-4 0 1,-1 0-76,1 0-19,4 0 0,0 0 0,1 4-17,-1-4-7,-9 4-2,5 0 0,-1 0-126,1-4-26,0 4-5,-1-4-1</inkml:trace>
        </inkml:traceGroup>
        <inkml:traceGroup>
          <inkml:annotationXML>
            <emma:emma xmlns:emma="http://www.w3.org/2003/04/emma" version="1.0">
              <emma:interpretation id="{81D572F2-9300-4A08-BC3C-BC9F4B89BB05}" emma:medium="tactile" emma:mode="ink">
                <msink:context xmlns:msink="http://schemas.microsoft.com/ink/2010/main" type="inkWord" rotatedBoundingBox="2672,17468 7184,17899 7094,18842 2582,18411"/>
              </emma:interpretation>
              <emma:one-of disjunction-type="recognition" id="oneOf11">
                <emma:interpretation id="interp51" emma:lang="en-AU" emma:confidence="0">
                  <emma:literal>Sati-60s</emma:literal>
                </emma:interpretation>
                <emma:interpretation id="interp52" emma:lang="en-AU" emma:confidence="0">
                  <emma:literal>sati-60s</emma:literal>
                </emma:interpretation>
                <emma:interpretation id="interp53" emma:lang="en-AU" emma:confidence="0">
                  <emma:literal>satin-60s</emma:literal>
                </emma:interpretation>
                <emma:interpretation id="interp54" emma:lang="en-AU" emma:confidence="0">
                  <emma:literal>Sautoir-60s</emma:literal>
                </emma:interpretation>
                <emma:interpretation id="interp55" emma:lang="en-AU" emma:confidence="0">
                  <emma:literal>sautoir-60s</emma:literal>
                </emma:interpretation>
              </emma:one-of>
            </emma:emma>
          </inkml:annotationXML>
          <inkml:trace contextRef="#ctx0" brushRef="#br0" timeOffset="111337.0513">4072 3148 864,'-4'28'38,"-1"-16"8,1-12-37,-1 4-9,5-4 0,0 0 0,0 0 245,0 0 47,0 0 10,0 0 2,0 0-141,0 0-28,-9 0-6,9 4-1,0 4-51,-4-4-10,4 4-3,-5 5 0,5-5-64,0 4-19,0 0-1,5 0 0,-1-4 20,-4 4 0,0-4 0,0 1 0,0-1 0,5 0 0,-1 4-8,-4-4 8,5 0 0,-5-8-10,0 4 10,4 4-8,-4-8 27,0 0 5,0 0 2,9 4 0,1-4-43,-1 0-9,-9 0-2,9 0 0,-9 0 45,9-4 9,-9 4 2,14 0 0,-5-4-74,0 0-14,-9 4-4,9 0 0,-9 0-69,13-4-15,-3 4-2,3 0-774</inkml:trace>
          <inkml:trace contextRef="#ctx0" brushRef="#br0" timeOffset="111589.107">4168 3160 518,'0'0'23,"0"0"5,-5 4-28,5-4 0,0 0 0,0 0 0,0 0 325,0 0 60,0 0 12,0 0 3,0 0-219,-9 8-43,5 4-9,-1 0-1,1 4-92,4 1-17,4-5-4,1 4-1,-1 4-14,5 0-18,-4 1 4,0-1 1,4 0-10,-5 0-1,5 1-1,0-5-677,1-4-135</inkml:trace>
          <inkml:trace contextRef="#ctx0" brushRef="#br0" timeOffset="111924.3828">4610 3484 1958,'0'0'87,"-9"-4"17,-1 4-83,1-5-21,0 5 0,5-4 0,-5 0 133,-1 4 23,1-4 4,5 4 0,-5-4-66,4 4-14,-8 0-2,3 0-1,1 0-47,0 0-10,-4 0-1,3 4-1,10-4 6,-9 4 2,0 4 0,-4 5 0,3-5-26,6 4 0,-5 0 0,4 4 0,5 0 0,-4 1 0,-1 3 0,5 0-11,0 4-2,5-3-1,-1-1 0,1 4 0,4-4-10,5 1-1,-1 3-1,1-4 0,4 0 1,-4 0 0,4 1 0,0-5 0,0 0-7,1-4-2,-1 4 0,0-3 0,0-9-18,0 0-4,5 4-1,-5-4 0,1-4-51,-1 0-11,-5 0-1,10-8-824</inkml:trace>
          <inkml:trace contextRef="#ctx0" brushRef="#br0" timeOffset="112301.1036">4837 3803 1998,'0'0'44,"0"0"8,0 0 3,0 0 1,0 0-44,0 0-12,9 0 0,1 0 0,-10 0 96,9 0 16,4-4 4,-4 4 1,5 0-42,-5 0-9,-9 0-2,0 0 0,14 8 0,-5-4 0,-9-4 0,9 12 0,0 1-51,0-1-13,-4 4 0,-1 4 0,-4 0-48,0 1-13,0-1-3,0-4 0,0 4 0,-4-3 0,4 3 0,-5-4 0,5-4 0,-4 4 0,4-4 0,-5 1 0,5-5 0,0 0 0,-4 0 0,4-8 0,0 0 52,0 0 12,0 0 0,0 0 0,0 0 52,0 0 14,0 0 2,0 0 1,9 0-8,0 0-1,0 0-1,0-4 0,-9 4-47,9-4-12,0-4 0,5 4 0,9 0 53,-10-5 9,1 1 2,0 0 0,-1 0-103,5 0-20,-8 0-4,3 0-1050</inkml:trace>
          <inkml:trace contextRef="#ctx0" brushRef="#br0" timeOffset="112529.6156">5129 3649 2113,'0'0'46,"0"0"10,0 0 1,0 0 3,0 0-48,4-4-12,-4 4 0,9-8 0,5 0 99,-9 4 17,-5 4 3,13-4 1,1 0-73,0 0-15,-5 0-2,0 0-1,-9 4-29,9 0 0,0 0 0,0 0 0,-9 0 0,0 0 0,0 0 0,9 4-10,-9-4-216,5 8-43</inkml:trace>
          <inkml:trace contextRef="#ctx0" brushRef="#br0" timeOffset="112663.253">5206 3828 2502,'0'0'55,"0"0"11,0 0 2,0 0 3,14-9-57,-1 5-14,-3 0 0,3 0 0,1-4 61,4 0 10,-4 4 1,4-4-857,0 0-172</inkml:trace>
          <inkml:trace contextRef="#ctx0" brushRef="#br0" timeOffset="114727.8878">5493 3512 1580,'0'0'35,"0"0"7,4 4 2,-4-4 0,10 4-36,-1 0-8,-9-4 0,13 4 0,-4-4 71,1 0 12,3 0 2,-4 0 1,5 0-35,-5 4-7,5-4-2,-5 0 0,0 4-10,5-4-3,-14 0 0,9 8 0,0-4-13,-9-4-2,4 8-1,1 0 0,-5-8-3,4 9-1,-4-1 0,0-8 0,-4 12-9,4-4 0,-9 0-10,9-8 10,-5 12-16,1-4 4,-1 0 0,1 0 0,-1 1 12,0-5-11,5-4 11,0 0-10,0 0 18,0 0 3,0 0 1,0 0 0,0 8-22,0-8-4,0 0-1,10 12 0,-6-8 15,5 0 0,-9-4 12,9 4-12,0 0 14,5 0-4,-5-4-1,0 4 0,0 0-9,-4 0 0,-5-4 0,14 8 0,-10 0 30,5 5 4,0-5 1,-4 4 0,0 0-19,-5 4-3,4-4-1,-4 0 0,0 0 5,0 1 1,-4 3 0,-1-4 0,0 0 8,1 0 2,-5 0 0,4 5 0,-8-9-6,3 4-1,-3 0 0,-1-4 0,0 0-5,-4-4-2,5 4 0,-1-8 0,-4 4-38,4 0-7,5-4-1,4-4-1,-4 0-50,5 0-9,4-4-3,0 8 0,4-8-149,5 0-31</inkml:trace>
          <inkml:trace contextRef="#ctx0" brushRef="#br0" timeOffset="115114.8597">5994 3516 460,'0'0'41,"0"0"-33,-5 4-8,-4 4 0,5 0 344,-6-4 68,1 0 12,0 0 4,5 4-241,-5-4-48,4 5-10,-4-5-1,0 4-60,0 0-12,4 0-3,5 0 0,-4 4-23,4 0-5,0 0-1,4 5 0,1-5-24,-1 4 8,5 4-8,0 0 0,5 1 0,0-1 0,-1 4 0,1-4 0,0 1 0,4-5 0,-4-4 0,4 4 0,-5-8-11,6 0 11,-6 0-8,-4-4 8,1-4-11,3 0 11,-4-4-13,-4 0 5,4-4 8,-4 0 0,-1 0-9,-4 0 9,0-4-11,0 4 3,0 0 0,-4 0 0,-1-1 16,-4 5 4,4 0 1,-4 0 0,-4 4-13,3-4-18,1 4 4,0 0 1,0 4 24,0 0 5,0 0 0,0 0 1,0 5-27,4-1-6,5-8 0,0 0-1,0 0-47,0 12-8,0-4-3,0-8 0,0 0-33,5 12-8,-5-12 0,13 0-1</inkml:trace>
          <inkml:trace contextRef="#ctx0" brushRef="#br0" timeOffset="115509.4431">6240 3605 1152,'0'0'102,"0"0"-82,0 0-20,-10 4 0,-3 0 215,4 0 38,9-4 8,0 0 2,-5 8-137,5-8-27,0 12-6,0-4-1,5 5-52,-1-5-12,1 4-1,4 4-1,5-4-16,4 4-10,-5-4 12,6 1-12,3-1 0,1-4 0,0 4 0,0-4 0,-5-4 0,-4 0 0,-1-4 0,5 0 0,-8 0 0,3-4 0,-4 0 0,0-4 0,1 0 21,-1-4-2,-9 4-1,4-4 0,-8-1 18,4-3 3,-9 4 1,-1-8 0,1 0 1,-4-1 1,-1 5 0,0-4 0,-4 0-12,0-1-2,0 9-1,-5-4 0,0 0-12,0 4-3,1 0 0,3 4 0,-3 4-12,3-1 0,6 10 0,-1-1 0,0 0-39,5 4-4,0 4-1,9 4-829,0-4-167</inkml:trace>
          <inkml:trace contextRef="#ctx0" brushRef="#br0" timeOffset="109190.0284">2024 3014 1267,'0'0'56,"0"0"12,0 0-55,0 0-13,0 0 0,0 0 0,0 0 104,0 0 17,0 0 4,0 0 1,0 0-33,9-4-6,4 4-2,-3 0 0,3-4-25,1 4-6,0-4-1,-1 4 0,10 0-22,-5 0-5,0 0-1,-4 0 0,4 4-17,-9 0-8,-9-4 8,9 4-8,5 0-18,0 0-9,-14-4-1,0 0-976</inkml:trace>
          <inkml:trace contextRef="#ctx0" brushRef="#br0" timeOffset="110055.8516">2097 3046 1267,'0'0'112,"0"0"-89,0 0-23,0 0 0,-10-4 100,10 4 15,0 0 3,-9 0 1,0 0 0,9 0 0,0 0 0,0 0 0,0 0-81,0 0-16,-9 9-3,9-9-1,-4 12 28,4 0 6,-10-4 0,10-8 1,5 12-41,-5 0-12,0 0 0,0-4 8,0 5-8,5-5 0,-5 4 0,0-4 0,4 0 0,-4 4-8,5-4 8,-5 4 0,0 0-13,0-12 2,4 9 1,1 3 0,-5-12-25,0 0-5,0 8 0,0-8-1,0 0 33,0 0 8,0 0 0,0 0 0,0 0 0,0 0 0,0 0 0,13 4 0,-13-4 0,10 4 0,3-4 0,-4 0 0,-9 0 0,14 0 0,-5-4 0,5 4 0,-1 4 12,1-4 5,0 0 1,-1 4 0,-13-4-18,0 0 10,9 4-10,5 0 8,0 0 0,-14-4-8,0 0 12,9 4-4,5 4 2,-14-8 0,0 0 0,0 0 0,9 8-10,0 0 12,-9-8-12,0 9 12,0-9-12,0 0 8,0 12-8,-9-4 8,0 4-8,-1-4 0,6 0 0,-5 0 8,4-4-24,-4 4-4,5-4-2,-6 0 0,1 0-66,0-4-12,0 0-4,9 0-811</inkml:trace>
          <inkml:trace contextRef="#ctx0" brushRef="#br0" timeOffset="110067.8197">2684 3467 633,'0'0'56,"0"0"-44,0 0-12,0 0 0,0 0 284,0 0 54,-5-8 11,-4 8 3,0-4-161,0 0-32,4 0-7,-4 0 0,0 0-68,-4 4-14,3-4-2,1 4-1,0 0-31,0 0-7,0-4-1,0 4 0,0 0-16,0 4-3,0 0-1,4 4 0,-9-4-8,5 4 0,0 0 0,0 0 8,0 5-8,4-1 0,-4 0 0,5 0 0,-1 0-13,5 0 5,5 0 8,-5 5-13,4-5 1,1 4 1,-1-4 0,10 4 0,-9 0-4,8 1-1,1-5 0,0 4 0,4-4-4,-5 0-2,1-4 0,4 5 0,1-9-25,-1 4-5,-5-4 0,6 0-1,-6 0-20,5-4-4,-4 0-1,4 0-919</inkml:trace>
          <inkml:trace contextRef="#ctx0" brushRef="#br0" timeOffset="110392.2304">2921 3666 1267,'0'0'112,"0"0"-89,0 0-23,0 0 0,0 0 140,0 0 23,0 0 5,0 0 0,0 0-25,0 0-6,9 4-1,4 0 0,-4 0-63,1 0-13,-10-4-2,13 12-1,-4 0-37,0 0-7,1 4-1,-1-3-1,-5 3-11,1 0 0,-5 4 0,4-4 0,-4 5-20,5-9-7,-5 8-1,0-4 0,0 0-48,-5 1-11,10-1-1,-5 0-1,-5-4 50,1-4 11,-1 0 1,5-8 1,0 12-10,0-12-1,-4 9-1,4-9 0,0 0 38,0 0 0,0 0 0,0 0 0,0 0 0,0 0 0,0 0 9,0 0-1,0 0 19,13 0 4,1 0 1,4 0 0,-9 0-6,5 0-1,4-5 0,-4 5 0,-1 0-25,6 0 0,-6-4 0,1 4 0,0 0 0,4-4 0,-9 4 0,5-4-968</inkml:trace>
          <inkml:trace contextRef="#ctx0" brushRef="#br0" timeOffset="110638.0245">3385 3577 288,'0'0'25,"0"0"-25,0 0 0,0 0 0,9 0 377,0 4 71,-9-4 13,0 0 3,9 8-283,0 0-57,10-4-11,-10 4-2,-9-8-71,13 8-15,6 0-2,-6 4-1,-4-4-22,5 1 8,0-5-8,4 4 0,0 0-28,0 0-9,-9-4-3,5 4-660,13-4-132</inkml:trace>
          <inkml:trace contextRef="#ctx0" brushRef="#br0" timeOffset="110816.546">3599 3496 460,'23'-4'41,"-23"4"-33,-9-4-8,-5 4 0,14 0 335,0 0 65,0 0 12,-14 0 4,-8 4-208,8 0-40,14-4-9,-9 4-2,-9 4-97,4 0-20,9 4-4,1-4-1,-1 4 2,1 4 1,-5 1 0,-1-1 0,15 4-49,-5 0-9,-9-3-3,9 3-789,0-4-157</inkml:trace>
        </inkml:traceGroup>
        <inkml:traceGroup>
          <inkml:annotationXML>
            <emma:emma xmlns:emma="http://www.w3.org/2003/04/emma" version="1.0">
              <emma:interpretation id="{3B15B1FC-7443-4722-B578-B082FE226B6D}" emma:medium="tactile" emma:mode="ink">
                <msink:context xmlns:msink="http://schemas.microsoft.com/ink/2010/main" type="inkWord" rotatedBoundingBox="7655,17871 10293,17941 10279,18451 7642,18382"/>
              </emma:interpretation>
              <emma:one-of disjunction-type="recognition" id="oneOf12">
                <emma:interpretation id="interp56" emma:lang="en-AU" emma:confidence="0">
                  <emma:literal>selections</emma:literal>
                </emma:interpretation>
                <emma:interpretation id="interp57" emma:lang="en-AU" emma:confidence="0">
                  <emma:literal>selection</emma:literal>
                </emma:interpretation>
                <emma:interpretation id="interp58" emma:lang="en-AU" emma:confidence="0">
                  <emma:literal>selection,</emma:literal>
                </emma:interpretation>
                <emma:interpretation id="interp59" emma:lang="en-AU" emma:confidence="0">
                  <emma:literal>selection's</emma:literal>
                </emma:interpretation>
                <emma:interpretation id="interp60" emma:lang="en-AU" emma:confidence="0">
                  <emma:literal>Selections</emma:literal>
                </emma:interpretation>
              </emma:one-of>
            </emma:emma>
          </inkml:annotationXML>
          <inkml:trace contextRef="#ctx0" brushRef="#br0" timeOffset="116948.2186">7127 3658 1666,'0'0'74,"0"0"15,0 0-71,0 0-18,0 0 0,0 0 0,-9 0 116,0 0 19,-4 4 4,3-4 1,1 4-57,0-4-11,9 0-3,-4 4 0,-10 0-23,5-4-5,0 4-1,0-4 0,9 0-18,0 0-4,-9 4-1,9-4 0,0 0-9,0 0-8,0 0 12,-10 4-12,10-4 8,0 0-8,0 0 0,0 0 0,0 0 0,0 0 0,0 0-13,0 0 5,10 4 8,-1 4 9,4-4-1,-4 4-8,1-4 0,3 4-22,1 0 3,0 1 1,-10-1 18,5 0 0,0 4 0,0-4 0,-9-8 0,0 12 0,0-12 0,5 8 0,-1 4 0,-4 0 0,0-12 0,0 9 9,0-9-9,0 0 0,-9 12 0,0-4-11,-4 0-5,4-4 0,-5 0-1,5 0 0,0-4-61,-5-4-12,5 4-2,0-8-1,4 4-82,1 0-16,-1-4-3</inkml:trace>
          <inkml:trace contextRef="#ctx0" brushRef="#br0" timeOffset="117306.1268">7182 3730 460,'0'0'41,"9"4"-33,0 1-8,0-5 0,-9 0 196,9 0 38,1 4 7,-1-4 2,0 0-87,0 0-18,5-4-3,-1 4-1,-8 0-36,4-5-7,0 1-2,0 0 0,0 0-24,-4 0-5,-5 4 0,4-4-1,-4 4-17,0 0-3,5-8-1,-5 8 0,0 0-14,4-8-2,-4 8-1,-9-8 0,9 8-9,0 0-1,-4-8-1,-5 0 0,-1 4-10,1 0 0,-4 0 9,4 0-9,0 4 0,-5-4 0,9 4 0,-4-5 0,0 5-10,0 0 10,0 0-12,9 0 12,0 0-16,-9 9 4,4-1 1,1 0 0,4-8-2,-5 12-1,5 0 0,0 0 0,0 0 14,9 0-9,-4 5 9,-1-1-8,5-4 8,1 4-8,-1-4 8,4 4-8,1-7 8,4 3-8,-4-4 8,-1 0-8,6 0 8,-6-4 0,1 0 0,-5-4-8,5 0-24,-1 0-5,1-4-1,-5 0 0,-4-8-182,4 4-36</inkml:trace>
          <inkml:trace contextRef="#ctx0" brushRef="#br0" timeOffset="117513.1569">7405 3512 345,'0'0'31,"0"0"-31,0 0 0,0 0 0,0 0 340,0 0 63,0 0 12,0 0 2,0 0-258,0 0-52,5 12-11,-5 0-1,4 4-2,1-4 0,-1 5 0,5-1 0,-4-4-59,4 4-12,0 4-2,0 1-1,0-1-10,1 0-1,-1-4-8,4 5 12,-4-5-12,0 0-15,1-4 3,3 4 1,-4-4-180,0 1-36</inkml:trace>
          <inkml:trace contextRef="#ctx0" brushRef="#br0" timeOffset="117878.0653">7619 3755 1656,'0'0'73,"0"0"15,0 0-70,0 0-18,0 0 0,0 0 0,0 0 100,5-4 17,4 0 3,0 0 1,-5-5-24,6 1-5,-1 0 0,0 0-1,0 4-31,0-4-7,-5 0-1,6 4 0,-10 4-32,4-8-6,1 0-2,-1 0 0,1 0 32,-5 8 5,0-9 2,0 1 0,0 0-31,-5 0-7,5 0-1,-4 0 0,-5 0-4,4 4-8,5 4 11,-9-4-11,0 0 12,0 0-4,4 0 0,5 4-8,0 0 8,-13 8-8,3-4 0,1 4 0,5-4 0,-5 8 0,4-4-10,1 8 10,4-4-18,0 5 4,0-1 1,4 0 0,1 4 13,-1-4-11,1 5 11,4-1-10,0-4 2,0 0 0,5-8 0,4 9 0,-4-9-30,4 4-6,0-8 0,0 0-1,-4 0-15,4-4-4,-4 0 0,-1-8 0,6 4-178,-1-4-36</inkml:trace>
          <inkml:trace contextRef="#ctx0" brushRef="#br0" timeOffset="118068.9456">7938 3585 633,'0'0'28,"0"0"6,0 0-34,0 0 0,-5 4 0,5-4 0,-9 0 336,0 4 60,0 0 12,4 0 2,-8 0-243,8 4-49,1 0-10,-1 4-1,0 0-51,5 1-11,5-1-1,4 4-1,0-4-19,0 4-3,-4-4-1,9 5 0,-1-5-12,1 0-8,4 0 8,0-4-8,5 0 0,-5-4 0,-4 0-10,4 0 10,0 0-44,-4-4-3,0 4 0,-1-4 0,-4 0-161,1-4-32,-10 4-6</inkml:trace>
          <inkml:trace contextRef="#ctx0" brushRef="#br0" timeOffset="118473.1195">8161 3386 1497,'0'0'66,"0"0"14,0 0-64,0 0-16,-9 13 0,4-9 0,5-4 247,0 0 45,-4 8 10,4-8 2,4 8-174,-4 4-34,5-4-8,-1 4 0,5 0-35,-4 5-6,9-1-2,-1 4 0,-4 0-20,5 4-4,4 1-1,-4-5 0,0 4-20,-1-4 9,1 5-9,0-5 0,-1 0-16,1-4-11,0 5-1,-5-5-1,4 4-167,6-4-34,-10-4-6</inkml:trace>
          <inkml:trace contextRef="#ctx0" brushRef="#br0" timeOffset="118249.6212">8147 3645 345,'0'0'31,"0"0"-31,0 0 0,0 0 0,0 0 346,5-4 63,4 0 13,0 0 2,5 0-269,-5-4-55,0 0-10,5 0-2,-1 4-20,-4-4-4,0 0-1,5 0 0,0 4-38,-5-5-7,0 5-2,0 0 0,0-4-24,-4 4-6,4 0-1,-9 4-709,0 0-141</inkml:trace>
          <inkml:trace contextRef="#ctx0" brushRef="#br0" timeOffset="118640.1279">8448 3698 460,'0'0'20,"0"0"5,0 0-25,0 0 0,0 0 0,4 16 0,-4-16 388,5 12 73,-1-4 15,5 5 2,1-5-330,-6 4-67,-4-12-13,5 12-2,8-4-53,-8 4-13,-5-12 0,14 16 0,-1-3-84,-4-5-20,-9-8-4</inkml:trace>
          <inkml:trace contextRef="#ctx0" brushRef="#br0" timeOffset="118780.9287">8498 3597 864,'0'0'76,"0"0"-60,0 0-16,0 0 0,0 0 92,0 0 16,0 0 4,0 0 0</inkml:trace>
          <inkml:trace contextRef="#ctx0" brushRef="#br0" timeOffset="119029.4454">8643 3670 1267,'5'8'28,"4"4"5,-4 4 2,8-4 1,1 4-36,-5-3 0,5-1 0,4 4 0,0-4 58,0 0 5,-4 4 1,0-8 0,-1 1-52,1-5-12,0 4 0,-1-4 0,-4-4 0,1 0 0,-1 0 0,-9 0 0,0 0 80,4-8 12,5 4 4,-9-9 0,5 1 14,-5 0 3,-5 4 1,5-4 0,-4 0-9,-1 0-1,-4 0-1,0-1 0,0 1-26,0 0-5,0 4 0,-5-4-1,5 4-57,-5 0-14,-4 0 0,4 4 0,1 4 0,-1 0 0,5 0 0,0 0 0,0 0-48,0 4-13,9-4-3,0 0-751,0 12-150</inkml:trace>
          <inkml:trace contextRef="#ctx0" brushRef="#br0" timeOffset="119378.4845">8935 3694 1152,'0'0'102,"0"0"-82,0 0-20,0 0 0,0 0 235,9 8 42,0-4 9,-4 0 2,4 4-161,-5-4-32,1 4-7,4 1 0,-9-9-42,9 8-8,0 0-2,5-4 0,-14-4-20,0 0-4,0 0 0,0 0-1,0 0-11,0 0 10,0 0-10,0 0 10,0 0-10,0 0-16,0-12 4,0 4 1,-5-5 35,5-3 6,-4 4 2,-1 0 0,5-4-7,-4 4-1,4-1 0,0 5 0,0-4 2,-5 4 0,10-4 0,-5 4 0,4 4-8,-4-4-2,5 0 0,-5 8 0,9 0-4,0 0-2,-9 0 0,14 4 0,-1 4 4,5 0 1,-4 0 0,4 4 0,1-4-15,-1 8 8,0 1-8,5-5 0,-10 4-14,6-4-9,-1 4-1,0-4-1,0 1-49,-4-1-10,0 0-1,4 0-1,-5-4-199,6 0-40</inkml:trace>
          <inkml:trace contextRef="#ctx0" brushRef="#br0" timeOffset="119693.5883">9522 3682 633,'0'-12'56,"0"8"-44,-4 4-12,4-8 0,0 8 336,-5-9 66,1 1 13,-1 4 2,0-4-220,1 0-44,-5 4-9,4-4-1,-4 4-63,5-4-13,-6 4-3,1 0 0,0 0-51,9 4-13,-4-4 0,4 4 0,0 0 0,0 0 0,0 0 0,0 0 0,0 0 0,0 0 0,0 0 0,9 4 0,0 4 0,5-4 0,-5-4 0,0 8 0,4-4-23,-3 4-7,-1-8-2,4 8 0,-4-4 32,5 4 0,-5 0 0,0 1 0,0-5 0,0 4 15,1 4-2,-1-4 0,-9-8 13,4 12 2,5-4 1,-4 4 0,4-4 4,-4 5 1,-5-13 0,0 12 0,0 0-2,0-12 0,0 12 0,-5 0 0,0-4-11,1 4-2,-1 0-1,-4-3 0,0-1-18,-5 4-12,1-4 1,-1 4 1,0-4-142,5 0-28,-4 4-5</inkml:trace>
        </inkml:traceGroup>
      </inkml:traceGroup>
    </inkml:traceGroup>
  </inkml:traceGroup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3-08T03:04:42.954"/>
    </inkml:context>
    <inkml:brush xml:id="br0">
      <inkml:brushProperty name="width" value="0.05292" units="cm"/>
      <inkml:brushProperty name="height" value="0.05292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A740F54-0CA2-4B7D-870E-F464AF4B9F7E}" emma:medium="tactile" emma:mode="ink">
          <msink:context xmlns:msink="http://schemas.microsoft.com/ink/2010/main" type="writingRegion" rotatedBoundingBox="13587,5680 17312,5645 17320,6516 13595,6550"/>
        </emma:interpretation>
      </emma:emma>
    </inkml:annotationXML>
    <inkml:traceGroup>
      <inkml:annotationXML>
        <emma:emma xmlns:emma="http://www.w3.org/2003/04/emma" version="1.0">
          <emma:interpretation id="{8E26A480-CED2-401C-BDE3-5936A44EF835}" emma:medium="tactile" emma:mode="ink">
            <msink:context xmlns:msink="http://schemas.microsoft.com/ink/2010/main" type="paragraph" rotatedBoundingBox="13587,5680 17312,5645 17320,6516 13595,655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987E1CD-CB79-4033-8DDF-32420689A717}" emma:medium="tactile" emma:mode="ink">
              <msink:context xmlns:msink="http://schemas.microsoft.com/ink/2010/main" type="line" rotatedBoundingBox="13587,5680 17312,5645 17320,6516 13595,6550"/>
            </emma:interpretation>
          </emma:emma>
        </inkml:annotationXML>
        <inkml:traceGroup>
          <inkml:annotationXML>
            <emma:emma xmlns:emma="http://www.w3.org/2003/04/emma" version="1.0">
              <emma:interpretation id="{5384A37C-3967-4E8F-AFD0-C719444E2259}" emma:medium="tactile" emma:mode="ink">
                <msink:context xmlns:msink="http://schemas.microsoft.com/ink/2010/main" type="inkWord" rotatedBoundingBox="13588,5772 14113,5767 14120,6545 13595,6550"/>
              </emma:interpretation>
              <emma:one-of disjunction-type="recognition" id="oneOf0">
                <emma:interpretation id="interp0" emma:lang="en-AU" emma:confidence="0">
                  <emma:literal>d)</emma:literal>
                </emma:interpretation>
                <emma:interpretation id="interp1" emma:lang="en-AU" emma:confidence="0">
                  <emma:literal>ot)</emma:literal>
                </emma:interpretation>
                <emma:interpretation id="interp2" emma:lang="en-AU" emma:confidence="0">
                  <emma:literal>on</emma:literal>
                </emma:interpretation>
                <emma:interpretation id="interp3" emma:lang="en-AU" emma:confidence="0">
                  <emma:literal>dl</emma:literal>
                </emma:interpretation>
                <emma:interpretation id="interp4" emma:lang="en-AU" emma:confidence="0">
                  <emma:literal>el)</emma:literal>
                </emma:interpretation>
              </emma:one-of>
            </emma:emma>
          </inkml:annotationXML>
          <inkml:trace contextRef="#ctx0" brushRef="#br0">120 312 691,'0'0'30,"0"0"7,0 0-29,0 0-8,0 0 0,0 0 0,0 0 231,0 0 45,0-8 8,0 8 3,0 0-126,0 0-25,0 0-4,-9-4-2,4-4-50,-4 4-9,5 0-3,-1 0 0,-4 8-30,0-4-6,4 0-2,-4 4 0,5 4-18,-6 0-4,1 0-8,0 4 12,5 4-12,-1-4-8,1 5 8,-1-1-13,0 0-1,5 0 0,0 4 0,0-3 0,5-1 5,-5-4 1,5-4 0,4 4 0,-5 0 8,5-4-12,0 0 12,-9-8-12,14 0 12,0 0-12,-5 0 12,5 0-12,-5-4-3,0 0-1,0-4 0,0 0 0,-9 8-6,4-8-2,6-8 0,-6 4 0,-4 0 2,5-5 0,-5 1 0,0 0 0,0 0 6,-5 0 0,5 0 1,-4-5 0,-1 5 15,0 0-12,1-4 12,-1-1-12,1 1 12,-5 0 0,4-4 0,-4 3 0,5-3 0,-6 4 10,1 4-2,0-4 0,5-1 12,-5 5 1,4 0 1,0 0 0,1 4 4,4-1 1,0 5 0,0 8 0,0 0 13,0 0 4,0 0 0,0 0 0,0 0-44,0 0 0,0 0 0,9 12 0,0 5 0,0-5 0,-4 4 0,4 4 8,0 5-8,0 3 8,5-4-8,-5 4 8,4 5-8,-3-5 0,3 5 0,-4-5 8,5 0-8,-5 5 0,0-5 0,5 0-11,0 1-37,-5-5-8,0 0-2</inkml:trace>
          <inkml:trace contextRef="#ctx0" brushRef="#br0" timeOffset="2180.3015">256-60 1267,'0'0'112,"0"0"-89,0 0-23,0 0 0,0 0 69,0 0 10,0 0 1,0 0 1,14 0 6,0 4 1,-1 0 0,6 0 0,-6 4-38,1 0-7,-10 4-2,10 0 0,0 0-21,-1 5-5,1-1-1,4 4 0,1 0 5,-6 9 1,1-1 0,-1 4 0,1-3 1,-5-1 1,-4 0 0,4 1 0,-5-1-2,1 4-1,-5-3 0,0-1 0,0 4-7,-5-3-2,1-5 0,-5 4 0,4-3-10,-4-1 0,-5 4 0,1 0 8,-1-3-48,1 3-11,-1-4-1,-4 1-934</inkml:trace>
        </inkml:traceGroup>
        <inkml:traceGroup>
          <inkml:annotationXML>
            <emma:emma xmlns:emma="http://www.w3.org/2003/04/emma" version="1.0">
              <emma:interpretation id="{6801F94C-D425-40CE-B929-F27830E27DED}" emma:medium="tactile" emma:mode="ink">
                <msink:context xmlns:msink="http://schemas.microsoft.com/ink/2010/main" type="inkWord" rotatedBoundingBox="15156,5865 15678,6405 15343,6729 14821,6189"/>
              </emma:interpretation>
              <emma:one-of disjunction-type="recognition" id="oneOf1">
                <emma:interpretation id="interp5" emma:lang="en-AU" emma:confidence="0">
                  <emma:literal>A.</emma:literal>
                </emma:interpretation>
                <emma:interpretation id="interp6" emma:lang="en-AU" emma:confidence="0">
                  <emma:literal>A:</emma:literal>
                </emma:interpretation>
                <emma:interpretation id="interp7" emma:lang="en-AU" emma:confidence="0">
                  <emma:literal>As.</emma:literal>
                </emma:interpretation>
                <emma:interpretation id="interp8" emma:lang="en-AU" emma:confidence="0">
                  <emma:literal>An.</emma:literal>
                </emma:interpretation>
                <emma:interpretation id="interp9" emma:lang="en-AU" emma:confidence="0">
                  <emma:literal>At.</emma:literal>
                </emma:interpretation>
              </emma:one-of>
            </emma:emma>
          </inkml:annotationXML>
          <inkml:trace contextRef="#ctx0" brushRef="#br0" timeOffset="6294.1531">1467 130 518,'0'0'46,"0"0"-37,0 0-9,0 0 0,0 0 244,0 0 46,0 0 10,0 0 1,0 0-129,0 0-27,0 0-5,0 4 0,-4 4-71,-1 4-13,5 0-4,-4 0 0,4 9-28,0-1-7,0 0-1,0 4 0,4 1-16,-4 3 0,5 0 8,-5 1-8,0-5 0,0 0 0,4 1 0,-4-1-9,0-4 9,5 0 0,-5 0 0,5-3 0,-5 3 0,0-4 0,0-4 0,4 0 0,-4 1-12,0-13 0,0 0 0,0 0 0,0 0-11,0 0-2,0 0-1,0 0 0,0 0 9,0 0 1,5-13 1,-1-3 0,-4-4 15,5 0-12,-5-5 12,4 5-12,-4-8 12,5 4 0,-5-5 0,4 1 0,-4 8 8,5-5 4,-5 1 0,5-4 1,-1 4 13,-4-1 2,0 5 1,5 0 0,-1 0-19,1 3-10,-1 1 10,1 0-10,-1 4 17,1 4-2,0 4-1,-5 4 0,4-8-2,-4 8 0,0 0 0,9 0 0,-9 0-4,14 0-8,-1 8 11,1 4-11,-5 4 8,0 0-8,0 4 0,5 5 0,-5-1 8,-4 4-8,4 1 0,0 3 0,0 4 0,0 1 0,-4-1 0,4-3 0,-5-5 0,1 0 0,-5 1 0,5-5 0,-1-4-15,1 0 0,-1-3 0,1-1 0,-1-4-39,-4 0-8,0 0-2,0-12 0,0 0-40,-9 8-8,9-8-1,0 0-722</inkml:trace>
          <inkml:trace contextRef="#ctx0" brushRef="#br0" timeOffset="6499.0955">1463 458 403,'0'0'17,"0"0"5,0 0-22,0 0 0,0 0 0,4 12 0,1-4 299,-5-8 55,9 8 11,0 0 3,0-4-203,0-4-40,1 4-8,-1-4-1,4 0-61,-4 0-12,1 0-3,-1-4 0,0 0-28,4 0-12,-4 4 8,1 0-8,-10 0-52,9 0-16,4 0-4</inkml:trace>
          <inkml:trace contextRef="#ctx0" brushRef="#br0" timeOffset="6735.4941">1882 526 691,'0'0'61,"0"0"-49,0 0-12,0 0 0,0 0 200,0 0 38,0 0 7,4-8 2,5-4-151,5 4-29,-9 4-7,8-4 0,-13 8-76,14-8-14,-5 4-3,5-4-1,-5 0-73,-9 8-14</inkml:trace>
          <inkml:trace contextRef="#ctx0" brushRef="#br0" timeOffset="6883.6663">1946 628 1486,'0'0'66,"-5"8"14,5-8-64,0 0-16,-5 4 0,5-4 0,0 0 103,0 0 17,0 0 4,0 0 1,0 0-61,14 4-12,0 0-2,-1-4-1,6-4-49,-1-4-25,0 0 2</inkml:trace>
        </inkml:traceGroup>
        <inkml:traceGroup>
          <inkml:annotationXML>
            <emma:emma xmlns:emma="http://www.w3.org/2003/04/emma" version="1.0">
              <emma:interpretation id="{F702861A-67B2-4B86-A3B4-9644191F34C9}" emma:medium="tactile" emma:mode="ink">
                <msink:context xmlns:msink="http://schemas.microsoft.com/ink/2010/main" type="inkWord" rotatedBoundingBox="16076,5673 17303,5642 17324,6451 16097,6482"/>
              </emma:interpretation>
              <emma:one-of disjunction-type="recognition" id="oneOf2">
                <emma:interpretation id="interp10" emma:lang="x-none" emma:confidence="0">
                  <emma:literal>Hot</emma:literal>
                </emma:interpretation>
                <emma:interpretation id="interp11" emma:lang="x-none" emma:confidence="0">
                  <emma:literal>Alot</emma:literal>
                </emma:interpretation>
                <emma:interpretation id="interp12" emma:lang="x-none" emma:confidence="0">
                  <emma:literal>Hof</emma:literal>
                </emma:interpretation>
                <emma:interpretation id="interp13" emma:lang="x-none" emma:confidence="0">
                  <emma:literal>Alof</emma:literal>
                </emma:interpretation>
                <emma:interpretation id="interp14" emma:lang="x-none" emma:confidence="0">
                  <emma:literal>otlof</emma:literal>
                </emma:interpretation>
              </emma:one-of>
            </emma:emma>
          </inkml:annotationXML>
        </inkml:traceGroup>
      </inkml:traceGroup>
    </inkml:traceGroup>
  </inkml:traceGroup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3-08T03:04:56.358"/>
    </inkml:context>
    <inkml:brush xml:id="br0">
      <inkml:brushProperty name="width" value="0.05292" units="cm"/>
      <inkml:brushProperty name="height" value="0.05292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AA069609-5424-4414-8452-47B51B32D6C2}" emma:medium="tactile" emma:mode="ink">
          <msink:context xmlns:msink="http://schemas.microsoft.com/ink/2010/main" type="inkDrawing"/>
        </emma:interpretation>
      </emma:emma>
    </inkml:annotationXML>
    <inkml:trace contextRef="#ctx0" brushRef="#br0">164 48 748,'0'0'33,"0"0"7,0-4-32,-5 0-8,0 4 0,1-8 0,4 4 252,-5 0 49,1-4 10,-1 4 1,-4 0-188,0 4-37,5-4-8,-6 4-2,1 0-36,0 0-7,0-4-2,0 4 0,0 0-7,0 4-1,0 0-1,0 4 0,4-4-11,-4 4-1,0 0-1,9 0 0,-5 5-10,5-5 0,0 4 0,0 0-11,0 4 3,5-4 0,-1 0 0,5 5 0,-4-5 8,4 0-8,0 0 8,5 4-8,-5-8 8,0 4 0,0-3 0,-4 3 0,-1-4 0,5 0 0,-9-8 0,5 12 0,0 0 0,-5-4 0,-5 4 0,0-4 0,5 5 0,-4-5 0,-1 0 8,1 0-8,-1 0 0,-4-4 8,-5 0-8,5 0 0,0-4 0,0 4-18,0-4 3,0-4 1,9 4-44,-5-4-9,1-4-1,-1 0-1,1 0-63,4 8-12</inkml:trace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3-07T07:55:23.743"/>
    </inkml:context>
    <inkml:brush xml:id="br0">
      <inkml:brushProperty name="width" value="0.53333" units="cm"/>
      <inkml:brushProperty name="height" value="1.06667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-3 21 345,'0'0'15,"0"0"4,0 0-19,0 0 0,0 0 0,0 0 0,0 0 108,0 0 19,0 0 3,9-8 1,-9 8-115,5-5-16,4-3-16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3-08T03:04:56.664"/>
    </inkml:context>
    <inkml:brush xml:id="br0">
      <inkml:brushProperty name="width" value="0.05292" units="cm"/>
      <inkml:brushProperty name="height" value="0.05292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F9539F6-8790-45EE-8898-AE526990A5C8}" emma:medium="tactile" emma:mode="ink">
          <msink:context xmlns:msink="http://schemas.microsoft.com/ink/2010/main" type="inkDrawing"/>
        </emma:interpretation>
      </emma:emma>
    </inkml:annotationXML>
    <inkml:trace contextRef="#ctx0" brushRef="#br0">0 105 1231,'0'0'54,"10"4"12,-10-4-53,9 0-13,-9 0 0,13 0 0,-4 0 118,1 0 21,-10 0 4,9 0 1,4-4-31,-8 0-5,-5 4-2,9 0 0,0-8-38,-4 4-7,-5 4-1,0 0-1,9-8-31,-5 4-7,1-4-1,-1 0 0,1 0-9,-5 3-3,5-3 0,-5 0 0,0 8-8,-5-8 8,5 0-8,-5 4 8,1-4-8,4 8 0,0 0 0,-9-4 8,0 4-8,0 0 0,4 0 0,-4 8-11,4-4 11,-4 8-12,5 4 12,-1-8-12,1 5 12,-1-1-12,5 4 12,0 4-12,0-4 12,0 1 0,5-1 0,-1 0-8,1 0 8,-1 0 0,1-4 0,4 5-8,0-9 8,0 0 0,0 0 0,-4-4 0,4 0 0,0-4-12,5-4 12,-1 0-12,-4-4-58,0 0-12,5 4-2,-5-8-886</inkml:trace>
  </inkml:traceGroup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3-08T03:04:56.852"/>
    </inkml:context>
    <inkml:brush xml:id="br0">
      <inkml:brushProperty name="width" value="0.05292" units="cm"/>
      <inkml:brushProperty name="height" value="0.05292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C27A964-BC67-4EA6-8F4C-635CCC62C4B6}" emma:medium="tactile" emma:mode="ink">
          <msink:context xmlns:msink="http://schemas.microsoft.com/ink/2010/main" type="inkDrawing"/>
        </emma:interpretation>
      </emma:emma>
    </inkml:annotationXML>
    <inkml:trace contextRef="#ctx0" brushRef="#br0">0 39 1267,'0'0'112,"0"0"-89,0 0-23,0 0 0,0 0 88,0 0 12,0 0 4,9-4 0,0 4 16,0 0 4,5 0 1,-5-4 0,5 4-29,-1-4-7,1 0-1,0 0 0,-1 0-29,1-4-7,4 4 0,-4 4-1,-1-4-41,-3 4-10,-1 0 0,-5 0 0,-4 0-114</inkml:trace>
  </inkml:traceGroup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3-08T03:04:57.076"/>
    </inkml:context>
    <inkml:brush xml:id="br0">
      <inkml:brushProperty name="width" value="0.05292" units="cm"/>
      <inkml:brushProperty name="height" value="0.05292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898CAF3-69A3-48AA-B321-E3C9C627D87A}" emma:medium="tactile" emma:mode="ink">
          <msink:context xmlns:msink="http://schemas.microsoft.com/ink/2010/main" type="inkDrawing"/>
        </emma:interpretation>
      </emma:emma>
    </inkml:annotationXML>
    <inkml:trace contextRef="#ctx0" brushRef="#br0">-1 0 691,'0'0'61,"0"0"-49,0 0-12,0 0 0,0 0 266,0 0 50,0 0 11,0 0 1,0 0-126,0 0-26,0 0-4,0 0-2,0 8-98,4 9-20,1-1-4,-1 8-1,-4 0-15,5 9-2,-1 3-1,-4 5 0,5-5-17,4 1-4,-4 3-8,-1 0 12,5-3-20,0-5-5,5-3-1,0-1 0,-5 0-218,9-8-44</inkml:trace>
  </inkml:traceGroup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3-08T03:04:57.799"/>
    </inkml:context>
    <inkml:brush xml:id="br0">
      <inkml:brushProperty name="width" value="0.05292" units="cm"/>
      <inkml:brushProperty name="height" value="0.05292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067361F-B1F6-4C54-A1BF-C96BAF11DCAF}" emma:medium="tactile" emma:mode="ink">
          <msink:context xmlns:msink="http://schemas.microsoft.com/ink/2010/main" type="inkDrawing"/>
        </emma:interpretation>
      </emma:emma>
    </inkml:annotationXML>
    <inkml:trace contextRef="#ctx0" brushRef="#br0">65 517 1893,'0'0'84,"0"0"17,-9 4-81,-1 0-20,1 0 0,5 5 0,4-9 88,-9 8 12,0 4 4,4-4 0,0 4-56,5 0-10,-4 0-2,-1 0-1,5 1-9,5-5-2,-5 4 0,4 0 0,6-4-24,-6 0-17,5 0 2,0 0 1,-9-8 14,9 4 0,5-4 0,0 0-9,-1-4 9,-3 0 0,-1-8 0,0 4 0,0 0 0,0-4 0,0 0 0,-4-5 0,-5 5 0,4-4 0,-4 4 0,-4-4 0,-1 0-15,-4 4-1,0-1 0,0 1 0,0 0-6,-5 4-2,5 4 0,0 0 0,-5 0 12,5 0 3,0 4 0,9 0 0,0 0 9,0 0-8,-5 4 8,5-4-8,0 16 8,0-4-13,0 0 5,0-4 8,9 1-9,-9-9 9,5 8 0,4-4 0,0 0 0,5 0 11,0-4 0,4-4 0,-5-4 14,1 4 3,4 0 1,0-5 0,1-3 3,-6 0 0,-4-4 0,5 4 0,-9 0-15,8 0-2,-8-5-1,9-3 0,-1 0-14,-4 0 9,0-1-9,1 5 8,-1-4-8,0-4 0,-9 3 0,4 1 8,-4 4-8,5 0 8,-5 0-8,-5-1 8,1-3-8,-1 0 0,-4 0 0,-5 0 0,5-1 0,-4 5 8,8 0-8,-4 0 0,4 0 8,-4 3-8,5 5 8,4 4-8,0 4 10,0 0-10,0 0 12,0 0-12,0 0 8,0 20-8,-5-3 0,5 7 0,5 8 8,-1-3-8,-4 3 0,5 9 0,-5-1 0,9 5 10,0-5-10,0 9 8,0 3-8,-4 1 0,9-5 0,-1 1-11,-8-1 11,4-7 0,0 3 0,0-3-8,5-5-188,-10-7-38</inkml:trace>
  </inkml:traceGroup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3-08T03:04:57.970"/>
    </inkml:context>
    <inkml:brush xml:id="br0">
      <inkml:brushProperty name="width" value="0.05292" units="cm"/>
      <inkml:brushProperty name="height" value="0.05292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78E241D-D4C7-4D28-B1AA-80D21AF56697}" emma:medium="tactile" emma:mode="ink">
          <msink:context xmlns:msink="http://schemas.microsoft.com/ink/2010/main" type="inkDrawing"/>
        </emma:interpretation>
      </emma:emma>
    </inkml:annotationXML>
    <inkml:trace contextRef="#ctx0" brushRef="#br0">0 36 345,'0'0'31,"0"0"-31,0 0 0,0 0 0,0 0 403,0 0 74,10-4 15,3 0 4,-4 0-348,5-4-70,4 4-14,-4 0-2,4 4-74,0-4-16,0 0-2</inkml:trace>
  </inkml:traceGroup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3-08T03:05:01.528"/>
    </inkml:context>
    <inkml:brush xml:id="br0">
      <inkml:brushProperty name="width" value="0.05292" units="cm"/>
      <inkml:brushProperty name="height" value="0.05292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D560F92A-2A2F-4953-B00A-41916E53EFEF}" emma:medium="tactile" emma:mode="ink">
          <msink:context xmlns:msink="http://schemas.microsoft.com/ink/2010/main" type="inkDrawing"/>
        </emma:interpretation>
      </emma:emma>
    </inkml:annotationXML>
    <inkml:trace contextRef="#ctx0" brushRef="#br0">8 154 1911,'0'0'84,"0"0"19,-4-4-83,-6 0-20,10 4 0,0 0 0,0 0 123,0 0 20,0 0 4,0 0 1,0 0-64,0 0-13,0 0-3,0 0 0,0 0-32,0 0-8,10 4 0,3 4-1,-4 4-27,-4 4 0,4-4 8,-4 9-8,-1-5 0,1 4 0,-1-4 0,-4 4 8,0 1-8,0-5 0,0-4 0,0 0 0,0 0-38,0-4 0,0-4 0,0-4 0,0 0 38,0 0 0,0 0 0,0-4 12,-4-8-12,4 0-16,-5 0 4,5-4 1,-4 0 11,-1-1 0,5-3 0,0 0-8,0 0 8,5-1 0,-5 1 0,0 4 0,4-4 0,1 0 0,-1 3 0,5-3 0,0 4 10,-4 4 4,9-4 1,-5 3 0,4 1 3,-3 0 1,-1 8 0,0-4 0,0 8-7,-9 0 0,0 0-1,0 0 0,0 0-11,9 0 0,0 8 9,-4 0-9,-5 4 0,0 0 0,0 5 0,-5-5 0,5 4-25,-5-4-3,-4 0-1,9 4 0,-4-3-7,4-1-2,0-4 0,-5 4 0,5 0 1,0-4 0,0 0 0,5 0 0,-5 5 17,4-5 3,1 0 1,-1 0 0,1 0 16,4 0-10,0 0 10,5 4-8,-5-4 8,0 0 0,5 1 8,-5-1-8,5 0 9,-5 0-9,0-4 12,-5 4-12,5 4 20,-9 0-4,0 0 0,0 1 0,0-5 12,-9 4 1,5 0 1,-5 4 0,0 0-9,-5-4-1,-4 1-1,4-1 0,0 4-19,1-4 0,-1 0 0,0-4 0,-4 0 8,5-4-8,-1 0 0,5 0 0,0-4-19,0-4-10,-1-4-3,6 0 0,-1-4-49,5 4-11,0-8-1,5 0-928</inkml:trace>
  </inkml:traceGroup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3-08T03:05:01.685"/>
    </inkml:context>
    <inkml:brush xml:id="br0">
      <inkml:brushProperty name="width" value="0.05292" units="cm"/>
      <inkml:brushProperty name="height" value="0.05292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803AF76-94DB-4A9F-A15B-01E0B9B1EC7A}" emma:medium="tactile" emma:mode="ink">
          <msink:context xmlns:msink="http://schemas.microsoft.com/ink/2010/main" type="inkDrawing"/>
        </emma:interpretation>
      </emma:emma>
    </inkml:annotationXML>
    <inkml:trace contextRef="#ctx0" brushRef="#br0">0 0 1659,'0'0'73,"0"0"16,0 0-71,0 0-18,9 4 0,0 0 0,-9-4 110,14 4 18,-5-4 4,5 0 1,-5-4-62,-9 4-13,13 0-2,-4 0-1,5-4-39,-14 4-8,0 0-8,9 0 11,-9 0-112,0 0-23,0 0-4</inkml:trace>
  </inkml:traceGroup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3-08T03:05:01.811"/>
    </inkml:context>
    <inkml:brush xml:id="br0">
      <inkml:brushProperty name="width" value="0.05292" units="cm"/>
      <inkml:brushProperty name="height" value="0.05292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D26386A-90E1-4F33-85B7-F98AA8209B8A}" emma:medium="tactile" emma:mode="ink">
          <msink:context xmlns:msink="http://schemas.microsoft.com/ink/2010/main" type="inkDrawing"/>
        </emma:interpretation>
      </emma:emma>
    </inkml:annotationXML>
    <inkml:trace contextRef="#ctx0" brushRef="#br0">0 39 1324,'0'0'118,"0"0"-94,0 0-24,9 0 0,5-8 114,-5 4 18,0 0 4,5 0 1,-5-4-72,5 4-14,4-1-3,-4 1-904</inkml:trace>
  </inkml:traceGroup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3-08T03:05:02.564"/>
    </inkml:context>
    <inkml:brush xml:id="br0">
      <inkml:brushProperty name="width" value="0.05292" units="cm"/>
      <inkml:brushProperty name="height" value="0.05292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492B3F4C-E063-40E2-9F3F-7B374CA07EDC}" emma:medium="tactile" emma:mode="ink">
          <msink:context xmlns:msink="http://schemas.microsoft.com/ink/2010/main" type="inkDrawing"/>
        </emma:interpretation>
      </emma:emma>
    </inkml:annotationXML>
    <inkml:trace contextRef="#ctx0" brushRef="#br0">195 118 806,'-4'-8'72,"-5"0"-58,4-4-14,-9-4 0,1 3 290,-1 1 55,0 4 11,5 0 3,-4-4-199,-1 4-40,0 0-8,5 4-2,-4 4-56,3 0-11,1 0-3,0 0 0,9 0-16,-9 4-3,5 4-1,-5 0 0,9 4-20,0 0 8,0 4-8,0 1 0,9-1-13,-5 4-7,10-4-2,-5 4 0,5-3 22,-5 3 0,0 0 0,-5 0 0,1 1 0,4-5 0,-4 4 0,-5-4 0,4 4 0,1-3 10,-5-5-10,0 4 10,0-8-10,-5 4 12,-4-4-12,4 4 12,-4-12-22,5 0-4,-5 0-1,0-4 0,-1 0-44,1-4-9,0-4-1,5 0-1,-1 0-65,5 0-13,5-4-2,-1 3-1,1-7-117,4 8-24,0-4-5,0 4-1,5 0 158,-5-1 32,0 5 7,5 0 1,-1 0 100,1 0 15,0 4 5,-1 0 2,1 0 127,-5 0 26,5 0 5,-1 4 0,1 0-17,-5 0-4,5 0-1,-1-4 0,1 0-26,0 4-6,-1-4-1,-3 0 0,3 0-35,1 4-7,-5-5-2,0-3 0,0 4-32,0-4-6,-4 4-2,-1 0 0,1-4-14,-5 8-3,4-8-1,-4 8 0,0 0-15,0 0-8,0 0 8,-4-8-8,-1 4 0,1-4 8,4 8-8,0 0 0,0 0 0,-14 0 0,5 0 0,-5 0 8,5 8-22,0 4-4,5-8-1,-5 4 0,-1 0 19,6 4-10,4 0 10,-5 1-8,5-1 8,0 4-8,0-4 8,0 4-8,5 0 8,-1 1 0,6-5 0,-1 4 0,0-8 0,0 0 0,0 0 0,5 0 0,-1-4 0,1 0 0,-5 1 0,5-5 0,-1 0-9,1 0-7,-14 0 0,9-9-1,5 5-147,-1-4-30,1 0-6,-5 4 0</inkml:trace>
  </inkml:traceGroup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3-08T03:05:02.745"/>
    </inkml:context>
    <inkml:brush xml:id="br0">
      <inkml:brushProperty name="width" value="0.05292" units="cm"/>
      <inkml:brushProperty name="height" value="0.05292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3B9795E4-CE61-4FC4-A253-FBBED257C694}" emma:medium="tactile" emma:mode="ink">
          <msink:context xmlns:msink="http://schemas.microsoft.com/ink/2010/main" type="inkDrawing"/>
        </emma:interpretation>
      </emma:emma>
    </inkml:annotationXML>
    <inkml:trace contextRef="#ctx0" brushRef="#br0">0 35 1324,'0'0'118,"0"0"-94,0 0-24,0 0 0,0 0 168,0 0 28,0 0 7,14 0 1,4 0-68,-4-4-14,-1 0-2,1 4-1,0-4-51,-1 0-11,1 0-1,0 0-1,-5 0-31,4 0-5,-3 4-2,-1-4 0,-9 4-125,0 0-24,13 0-6,-13 0-944</inkml:trace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3-07T07:55:30.511"/>
    </inkml:context>
    <inkml:brush xml:id="br0">
      <inkml:brushProperty name="width" value="0.53333" units="cm"/>
      <inkml:brushProperty name="height" value="1.06667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81 1071 403,'0'0'17,"0"0"5,0 0-22,0 0 0,9-8 0,5 0 0,-5 0 140,5 0 23,-5 0 5,4-5 0,1 5-98,4-4-20,-4 0-4,4 0-1,5 0-23,-5 0-5,5-5-1,0 1 0,-1 4-16,6-4 0,4 0 0,-5 0 0,0 3 0,10 1 0,-1 4 0,5 0 0,-5 8 0,1-4 0,-10 4 0,0 4 0,1 4-12,-5 0 3,-1 4 1,-8 1 0,-5 3 8,0 4-8,0 0 8,-9 4-8,-4 1-2,-1 3 0,-4 0 0,0 1 0,-5 3 10,1-4 0,-6 1 0,-8-1 0,-5 0 12,-4 1 5,4-5 1,-4 4 0,4-3 2,4-1 0,-4 4 0,1-3 0,-1-5 13,4-4 3,1-4 1,0-4 0,4-8 22,0-4 4,1 4 1,-1-8 0,5-8 6,4-4 2,-4-1 0,4-3 0,9-4-8,-4-1-2,5 1 0,8 0 0,-4-5-22,9 1-5,1-4-1,8-5 0,0 5-14,5-9-2,0 1-1,4-9 0,9 0-2,-4 1-1,9 3 0,5-3 0,13 7-14,0 5 9,0-1-9,0 5 8,-4 3-8,0 5 0,-5 4 0,0 4 0,-5 3 0,-4 5-11,0 4 11,0 0-8,0 8-8,0 4-2,5 4 0,-5 4 0,-5 9-62,-4-1-13,-9 4-3,0 9 0,-10-1 112,1 8 23,-10 9 4,-4-1 1,-9 5-44,-4-4 0,-10 3 0,-4 1 0,-5-1 0,0-3 0,-5 0 0,6-1 0,-6-3 0,-4-1 0,5-3 0,-5 3 8,0 1-8,-5-5 0,-4-7 0,5-5 8,-1-4 0,1-8-8,-10-4 12,5-3-4,4-9 23,1 0 4,8-9 1,1-3 0,4-8 0,5-8 1,4-1 0,5-3 0,4 0-5,0-5-2,5-3 0,9-1 0,0 1-21,5-5-9,4 1 8,0-9-8,9 5 0,1-9 0,8-4 0,9 1 0,19-1-11,-5 8 11,5 5-8,-1-1 8,-4 5 0,5-1-8,-5 9 8,0-1 0,5 9-8,-5 4 8,4 3-8,1 5 8,9 8-12,-5 4 4,-4 4 0,-5 8 0,0 8-10,-5 1-2,-8 3 0,-1 8 0,-4 5-8,-5 3-3,-4 4 0,-5 9 0,-4 8 7,0-1 0,-10 5 1,1 0 0,-10-5 23,1 1 0,-10 0-9,0 3 9,-8 1 0,-10 8 0,-5 0 0,-8-1 0,-14 5 0,4-4 0,-4 0 8,4-8-8,1-9 0,3-3 0,-3-1 0,4-11 0,0-5 0,0-8 0,-5-3 8,0-5-8,-4-8 20,9-4 0,4-8 1,6 0 0,-1-8 13,9-4 2,9-9 1,0 1 0,0-4-7,10-9-2,4-3 0,4-13 0,5-8-19,0 5-9,9-5 8,5 0-8,4-3 0,14-1 0,9 0-9,4 0 9,10-3-8,0-5 8,-1-4 0,1 4 0,0 8 0,4 5 0,-5 3 0,10 4 0,9 5 0,0 3 9,0 9-9,0 3 12,-10 9-12,1 4 0,-5 4 0,-4 8 0,-1 0 0,1 8 0,0 0-12,4 8 12,5 4-14,-5 4 5,-5 4 1,-3 9 0,-1-1-4,-5 4 0,-4 1 0,-4 15 0,-6 5-3,-3 3-1,-1 5 0,-4-4 0,-10 3 2,1-3 0,-5 0 0,-4-5 0,-5 5 14,-5-4-9,-4 3 9,-9 9-8,0 0 8,-5-4-8,-4-5 8,-5-3-8,-5-9-10,1 1-2,-10-9 0,1-7 0,4-5 20,0-4 0,5-8-8,-5-4 8,4-4 0,-4-4 0,9-4 8,5-8-8,0 0 14,-1-8-3,1 0-1,4-9 0,5-3 2,0-9 1,0-7 0,4-5 0,9 5-13,1-5 0,-5 5 0,9-5 0,9 0 0,0 1 0,5-1 0,-1 0-10,10-7 10,4 3 0,1-12 0,4 9-8,4 7 8,9 0 11,10 5-3,-5 7 0,5 5-8,-1 4 12,1 3-12,0 5 12,-1 8-12,-4 4 0,1 4 0,-6 8 0,-4 0-12,5 4 1,-1 4 1,5 4 0,5 4 10,-5 0 0,-5 8 0,-4 1 0,-4 7-21,-1 0-3,-4 13 0,0 0 0,-9 7 13,-1-3 3,-3 3 0,-6 1 0,-4 0-1,-4-1 0,0 5 0,-10-5 0,0 9 9,-13 0 0,0 0 0,-5 3-8,-4-3 8,-5 0 0,-13-5 0,4-3-8,-5 0 8,5-13 0,-4 0-9,4-7 9,0-5 0,0 1-11,0-9 11,0-4-8,-5-4 8,1-4 0,4-8 0,-5 0 0,1-4 19,-1-4-1,1-4 0,4-4 0,-5 0-1,10-9 0,-1 1 0,5-8 0,5-5-17,4-3 0,5-1 8,4-3-8,5-13 0,5 4 0,4 1 8,4 3-8,1 1 0,4-1 0,9 5 0,5-1 0,0 1 12,9 3 0,4 1-1,5 3 0,-5 1-11,5 3 12,5 9-12,-1 0 12,1 8-12,-1 4 0,-4-1 0,0 9 0,-4 0 0,-1 8 0,5 0 0,-4 9-11,-1-1 11,5 4-8,0 4 8,-5 4-8,-4 1 8,0 3-13,0 4 5,-9 1 8,-10-1-12,1 0 12,0 9-12,-1-5 12,-3 1 0,-10-1 0,-5 13 0,0-5 0,1 5 0,-5-5 12,-9 5-4,-1-5 0,-8 1-8,-5-5 10,5 1-10,0-5 10,-1 5-10,-4-9 0,5 5 0,-5-9 0,-4 0 0,4-3 0,0-1 0,0 0 0,0-4 0,0-3 0,1-5 0,-1 0 0,9-4 0,-4 0 0,-5-4 0,9-4 8,9-4-8,1 0 8,-1-4-8,5 0 8,4-8-8,5 3 12,0-3-12,5 0 12,4 0-12,9 4 0,-4-4 0,4 3 0,5-3-9,0 4 9,-1-4-12,6 8 12,-6-4-8,6 8 8,-1 0 0,-4 4 0,4 0-12,0 4 4,1 0 8,-5 4-13,-5 0 1,0 8 0,0 0 0,-4 4 0,4 1 0,-9 7 1,0 0 0,0 9 0,-4 3 11,-5-3 0,0-1 0,-5 5-8,-4 3 23,5-3 5,-5-5 0,-1 0 1,-3 5-21,-1-5 0,-4-3 0,0-1 0,0 0 16,-5-3 0,5-1-1,-5 0 0,0 5-6,0-9-1,-4 0 0,0 1 0,-5-1-8,0 0 8,-5 5-8,-4-1 8,-4-4-8,4 4 0,-5-7 0,5 3 8,1 0-8,-1-4 12,4-3-12,5-1 12,0 0-12,0-4 0,5 0 0,0 0-11,0-3 11,-1-5 0,1 4 0,0-4 0,4-4 0,-4-4 8,-1 0-8,1-4 0,4-1 0,0-3 0,-4-4 0,0-4-8,-5 0 8,5-5 0,4-3 0,-5-4 0,6-1 0,3-3 0,1 4 0,5-1 0,3-3 0,-3-5 0,4 9 0,0-9-8,0 5 8,-1 0-12,6-1 12,-1 1-12,-4 3 12,0-3 0,5-1 0,-1 1 0,0 0 0,1-1 0,-1-3 0,1-1-8,-1 1 8,1 3 0,-1 5 0,1 0 0,-1-1 0,0 5 0,1-4 0,-5 3 0,4 1 0,1 4 0,-1-5 0,1 5 0,-1 0 0,-4-1 0,4-3 0,-4 8 0,0-4 0,0 3 8,5-3-8,-10 4 0,5-4 0,-5-1 0,5 5 0,-5-4 0,-4-9 0,4 5 0,1 4 0,-1 0-8,-4-1 8,4 5 0,1 0 0,-1 4 0,0-9 0,1 9 0,-1 0 0,0-4 0,1 3 9,-1 5-9,-4-4 12,0 4-12,-10 4 12,1-4-12,9 0 12,-5 4-12,5 3 10,0-3-10,-1 0 8,1 4-8,4 0 0,1 0 0,-1 0 0,0 4 0,5-4 0,0 4 0,-4 0 0,4 0 0,-1 0-9,1 0 9,0 0 0,0 4 0,0 0-8,4 0 8,-4-4 0,0 4 0,5 0-8,-1 4 8,-4-4 0,4 0 0,-4 5 0,0-5 0,9-4 0,-4 8 0,-5 4-8,4-8 8,5-4 0,-9 12 0,4-4 0,-4 4 0,5-4 0,-1 5 0,1-1 0,-5 0 0,4-4 0,0 4 0,1 0-8,-1 4 8,-4-3 0,5 3 0,-1 0-8,1 0 8,-6 8 0,6 1 0,-5-9 0,4 4 0,1 0 0,-5-4 0,9 1 0,-5-1 0,5 0 0,-5-4 0,5 4 9,0 1-9,-4-5 8,-1 0-8,5 4 0,0-4 0,0 0 0,5 5 0,-1-5 0,-4 0 8,5 0-8,-5 0 0,5 0 0,-1 0 0,-4-4 0,5 9 0,-5-5 0,4 0 8,1-4-8,-1 4 0,1 0 0,-1 0 8,1 1-8,0-1 0,-1 8 0,1-8 8,-1 0-8,1 4 0,4-3 0,-5-1 8,1 4-8,4-4 0,-4 4 8,4-4-8,-5 9 8,1-5-8,4 0 8,-5 0-8,6-4 8,-6 9-8,5 3 8,-4-4-8,-1 0 8,1 1-8,-1-1 8,1 0-8,4-4 8,0 0-8,-4 1 0,-1-1 8,1 0-8,4 0 0,-4 0 0,4-4 8,0 5-8,0-5 0,-5-4 0,6 4 8,-1 0-8,0 0 0,4-4 10,-4 5-10,1-1 12,3 0-12,1 0 10,-5-4-10,5 4 8,8 0-8,1-4 0,0 1 8,0 3-8,-1-4 0,1 0 0,0 4 8,-5-4-8,5-4 0,4 0 11,-4 4-3,0-4-8,-5 0 12,5 0-4,0-4-8,-5 4 11,5 0-11,-5 1 8,0-1-8,0 0 0,5-4 0,-5 4 0,0 0 0,5 0 0,0 0 0,-5 0 0,5-4 0,0 4 0,-1 0 0,-3-8 12,8 8-12,5-4 12,4 4-12,-4 0 9,0 0-9,-9 0 0,4 0 9,0 0-9,-4 4 0,0-4 0,0 0-11,-1 0 11,1-4 11,0 5-3,-5-5 0,0 0-8,5 0 0,0 0 0,-5-5 0,0 5 0,5 0 0,-5-4 0,1 4 0,3-4 0,-4 0 0,5 0 0,0 0 0,-5 0 0,5 0 0,0 0 0,0 0 8,8 0-8,-3 0 0,4 0 0,-5 0 0,0-4 0,1 0 0,3 4 0,-3-4 0,-6-1 0,6 5 0,-5 0 0,4-4 0,-4 0 0,4 0 0,-9 8 0,5-8 0,0 4 0,-5-4 0,5 0 0,-5 4 0,0-4 0,5 0 0,0-5 0,-1 5 8,-3-4-8,3 0 0,1 0 0,0 0 0,4 0 20,1-5-2,-1 1 0,0 0 0,-4-4-18,0 4 0,-1-5 0,1 1 0,5-4 0,-6 0-19,1-1 4,0-3 1,0 0 14,-1-1 0,-3-3 0,3 4 0,-3-1 0,-1 1 0,0 0 0,-4-1 0,4 1 0,-5 0 0,6-1 0,-10 1 0,4 4 0,-3-1 0,-1 1 8,-5 0-8,5 0 0,-4-1 0,-1 5 8,1 0-8,-5-4 0,5 3 0,-5 1 0,0 0 0,0 4 0,0-1 0,0-7 0,-5 4 0,5-8 0,-5 3 0,-4 5 0,5 0 0,-1 0 0,1-1 0,-5 5 0,4-4 0,-4 0 0,0 4 0,0-1 0,0 1 0,-1-4 8,6 4-8,-5-5 0,0 9 0,4-4 0,-4 0 0,0 0 0,4 4 0,1-5 0,-5 1 0,4 4 0,-4 0 0,0 0 0,4 0 0,-4 0 0,0-5 0,5 5 0,-5-4 0,4 4 0,-4 0 0,0-4 0,0-1 0,4 5 0,-4 0 0,4-4 0,1 4 0,-5 0 0,4-1 0,1 1 0,-1 0 0,1 0 0,-1 4 0,5 8 0,0-12 13,-9-4-4,4-1-1,-4 5-8,5 0 0,-5 4 0,0-4 0,4 4 0,-4-4 0,0 0 0,0-1 0,-5 5 0,5 0 0,4-4 0,-4 4 0,0 0 0,-5 0 0,5-4 0,-4 4-11,-5-1 11,-1 1 0,6 0 8,-1 0-8,5 4 0,-5-4-10,5 4 1,0-4 0,-5 4 9,5 0-8,-4-4 8,3 4-8,-3 4 8,4-4 0,0 0 0,-5 0-8,5-5 8,-5 9 0,5-4 0,0 0 0,-5 0 8,5 0 3,-4 0 1,-1 0 0,5 0-12,0 4 0,-5-4 0,5 0 8,0 0-8,-5 0 0,0 0 0,1 0 0,-1 0 0,5 0 0,-5 0 0,1 0 0,-1 4-20,-4-4-10,4 0-2,1 0 0,-6-1 32,6 1 0,-6 0 0,6 0 0,-1 0 0,1 4 0,-6-4 0,1 0 0,4 4 0,-4-4-9,-5 0 9,-4 0 0,4 4 0,1-4 0,3 4 0,-3-4 0,3 4 0,1 0 0,5 0 0,-6 0-8,1 0 8,0 0 0,4 0 0,-4 0-8,0 4 8,4 0 0,1-4 0,-6 4 0,6 4 0,-1-4-8,-4 0 8,4 0-8,0 0 8,-4 0 0,5 5 0,-6-5-8,6 4 8,-5 0 0,-1 0 0,-3 0 8,3 0-8,1 4 0,0 0-8,0 0 8,-5-3-8,0 3 8,-9 4-8,5-4 8,4 4-8,0 0 8,5-3-8,-5 3 8,5-4 0,0 4 0,0 0 0,0 0 0,4 9 0,0-5 0,-4 0 0,4 4 0,1-7 0,-1 3 0,0 0 0,1 0 0,4-8 0,-5 5-8,5-1 8,0 4 0,0-8 0,-5 4-8,5 1 8,0-5 0,4 0 0,-8 4-8,4-4 8,-1 0 0,1 1 0,5-1-8,-5 0 8,0 0 0,-1 0 0,6 0 0,-5-4 0,0 4 0,0 1 0,4-1-8,-4 0 8,0-4 0,0 4 0,0 0 0,4 0 0,-4 1 0,0-1 0,-5 0 0,5 4 0,0-4 0,0 0 0,-5 4 0,10-3 9,-5 3-9,-1-4 0,6 0 0,-5-4 0,0 8-12,9 1 12,-5-1 0,-4 0 12,4 0-12,1 0 0,-1 0 0,1 1 0,-1-5-12,-4 4 12,-5-4 0,-4 0 0,5 4 10,-1-3-10,5-5 0,-5 4 0,10 0-11,-10 0 11,9 4 8,-4-4-8,5 1 11,-5-1-11,4 0 0,-4 0 0,4 0 0,1 4 0,-1-4-11,-4 1 11,0-1-8,0 0 8,0 0 0,4 0 0,-4 0 0,0-4 0,0 5 0,5-1 0,-6-4 0,6 0 0,-5-4 8,4 8-8,5-12 0,-4 4 8,4-4-8,-5 4 8,5-4-8,0 0 9,-9 0-9,0 0 12,9 0-12,-9 0 11,4-8-11,-4 4 10,0 0-10,4-4 9,1 0-9,-1 0 8,1 0-8,-1-5 0,-4 5 0,5-4 0,-1 0 0,0-4 0,1 8 0,-5-8 0,4-1 0,1-3 0,-5 4 0,4 0 0,-4 0 0,4-5 0,1 5 0,-5 0 0,4 0 0,-4 0 0,5-1 0,-6 5 0,6-4 0,-5 0 0,4 4 0,1 0 0,-5-5 0,4 1 0,0 0 0,-4 4 0,5 0 0,-1 4 0,1 0 0,4 8 0,0 0 0,-5-8-9,1-1 9,-6 9 0,10 0 0,0 0-8,0 0 8,-9-4 0,0 4 0,9 0-12,0 0 4,0 0 8,0 0-13,-9 0 13,9 0 0,-4 9 0,-5-5 0,-1 8 0,1-4 0,5 0 0,-1 0-9,1 4 9,4-4 0,-5 0 0,5-8 0,-4 8 0,-1 0 0,-4 1 0,9-1 0,-5 4 0,1-4 0,4-8 0,0 0 0,-5 12 0,5-12 0,0 8 0,-4 4 0,4-4 0,-5 5 0,5-13 0,0 12 0,-4-4 0,8 4 0,-4-12 0,0 0-8,0 8 8,0-8 0,0 12 0,5 0 0,-1-4 0,-4-8 0,0 13 0,0-13 0,0 12 0,5 0 0,-5-4 8,0 4-8,0-12 0,0 12 0,4 0 0,-4-12 0,5 12 0,-1 1 8,-4-5-8,10 8 0,-10-4 0,4 0 8,1 0-8,-1 0 0,1 1 0,-5-1 0,4 0 0,-4 0 0,5 4 0,-1-4 0,-4 0 0,0 1 0,5-1 0,-5 0 0,5 4 0,-1-4 0,1 0 0,-1 1 0,-4 3 0,5-4 0,-1 0 0,1 0 0,4 0 0,-5 0 0,6 1 0,-6 3 0,1 4 0,4 0 0,0-4 0,0 1 0,-4-1 0,4-4 0,0 0 0,0 0 0,0 4 0,0-3 0,0-1 0,5-4 0,-5 4 0,0 0 0,0 0 0,5-4 0,-5 0 0,5 0 0,-5 1 0,4 3 0,-4 0 0,5-4 0,-5 4 0,5-4 0,0 4 0,-1-4 0,1 5 0,0-5 0,-1 4 0,1 0 0,-1 0 0,1-4 0,4 4 0,-4-4 0,4 5 0,5-5 0,0 4 0,0-4 0,-5 4 8,0-4-8,0 0 8,0 4-8,1 0 0,-6 1 0,5-1 0,1 0-8,-6-4 8,1 4 0,0 0 0,4 0 0,-4 5 0,-1-5 0,5-4 0,-9 4 0,10 0 0,-6 0 0,1-4 0,4 4 0,-4 1 0,4 3 0,0-4 0,-4 0 0,4 4 0,-4 0 0,4-3 0,0-5 0,0 0 0,5 0 0,-5 4 0,5-4 0,0-4 0,0 4 0,-1-4 0,10 0 0,0 4 0,5-4 8,-5 1-8,-1-5 11,1 4-11,-4-4 0,3 0 0,-3 0 0,4-4 0,-5-1 0,5 1 0,-5 0 0,0 0 12,1-4-4,4 4 0,-5-8 0,5-4-8,0 0 0,0 4 0,4-1 8,0 1-8,1 0 0,-1 4 0,5-4 0,0 0 0,-4 0 0,-1-5 0,0 5 8,1-4-8,-5 0 0,-5 0 0,0 0 0,1-1 0,-1-3 0,0 4 0,1 0 0,-6-9 0,6 5 8,-5 0-8,-1 0 0,1-5 8,0 1-8,4 0 8,5-4-8,4 3 8,-8-3-8,-1-4 8,-4 3-8,4-3 19,0 4-2,-4-9 0,0 5 0,0-1-17,0 1 0,-5 0 8,0 3-8,0-3 0,0 0 0,1 3-13,-6 1 5,1 0 8,0-1 12,4 5-2,-5 0-1,-3-1-1,-1 1-8,4 0 12,1 0-4,-5 3-8,0 1 0,0 0 0,0-4 8,0 3-8,-4-3 0,0-4 0,-1 3 8,1 5-8,-1-4 0,-4-8 0,5 3 0,-5 5 8,0 0-8,0 3 8,0-3-8,0 4 0,-5 0 8,5-1-8,0 1 0,-4 4 0,-1 0 0,-4-4 0,4 3 0,-4 1 0,5-4 0,-5 4 8,0 0-8,-1-1 0,1-3 0,0 4 0,0-4 0,0 4 0,-5-1 0,5-3 0,0 4 0,-4-4 0,-1 4 0,5-5 0,-5 5 0,0-4 0,5 4 0,-4-1 0,-1 1 8,5-4-8,-5 4 0,5-4 0,0 3 8,-5-3-8,5 0 8,-4 4-8,4 0 8,-1-1-8,6-3-11,-10 0 3,1 8 0,8-8 8,-4 3 0,4 1 0,-8 0 0,4 4 0,-1 0 0,6-4 0,-1 3 0,-8 1 0,4 0 0,-5 0 0,5 0 0,0 4 0,0-4 0,4 4 0,-4-5 0,0 5 0,0 0 0,4-4 0,-4 4 0,5-4 0,-6 4 0,6 0 0,-5 4 0,4-5 0,1 1 0,-5 0 0,4 4 0,-4-4 0,0 4 0,9 4 0,-5-8 0,-4 0 0,0 4 0,0 0 0,0 0 0,4-4-10,-4 8 10,5-8-12,-5 4 12,-1-1 0,1 1-8,5 4 8,-5-4 0,0 0 0,-5 0 0,5 0-8,0 0 8,0 0 0,4 0 0,-4 0 0,0 0 0,-5 0 0,0 0 0,5 0 0,0 4 0,0-8 0,0 4 0,-5 0 0,5 4 0,0-4 0,0 0 0,-5-4 0,5 3 0,0 1 0,-4 0 0,-1-4 0,0 4 0,1 0 0,-1 0 0,0-4 0,1 4 0,-6 4 0,6-4 0,-1 0 0,-4-4 0,0 0 0,-1 0 0,1 0-9,0-1 9,4 5 0,-4 0 0,5 0 0,-6 0 0,6-4 0,-1 8 0,0-4-9,1 0 9,-6 0 0,6 0-8,-1 4 8,5-4 0,-5 4 0,1-4-8,-1 4 8,0 0 0,5-4 0,-4 4 0,-1 0 0,5 0 0,-5 0 0,1 0-10,-6 0 10,10 0 0,-4 4-10,-1-4 10,0 4-8,1-4 8,-1 0 0,5 0-10,-5 8 10,1-8 0,-1 4-10,5 4 10,-5 4-8,0 0 8,1-3 0,-5-1 16,4 0-3,5-4 0,-9-4-13,4 4 0,0 0 0,5 0 0,-4 0 0,-6-4 0,-3 4 0,3-4 0,6 4-16,-1-4-2,5 0-1,0 0 0,-5 0 19,10 4 0,-6-4-8,1-4 8,0 4 0,5 0 0,-5 0-8,-1 0 8,10 0 0,0 0 0,-4-4 0,-5 0 0,9 4 0,0 0 0,0 0-8,-5-4 8,1 4 0,-1-8 0,5 0-8,0-4 8,-4 3 0,4 9 0,0 0-8,0 0 8,0-8 0,0 8-8,0 0 8,0 0 0,0-8-8,0 8 8,0 0 0,0 0 0,0-8-12,4 0 12,-4 8-12,0 0 12,0 0 0,0 0 0,5-8 0,-5 8 0,0 0 0,0 0-10,0 0 10,0 0-12,9-4 12,-9 4-13,0 0 5,0 0 8,0 0-12,0 0 12,0 0-12,0 0 12,0 0 0,0 0 0,0 0 0,0 0 0,0 0 0,0 0 0,0 0 0,0 0 0,0 0-12,0 0 12,-9 4-12,9-4 12,-5 4-9,1 0 9,4-4 0,-5 8 0,1 4 0,-1 0 0,5-12 0,0 0 0,-5 9 0,5-9 0,0 0 0,0 0 0,0 0 0,0 0 0,0 0 0,0 0 0,10-9 0,-1 1 0,-5 0 0,10 4 0,-5 0 0,5 0 0,-1 0 12,10 0-3,4 0-9,-4 0 0,0 0 0,4 0 8,1 0-8,-1 0-11,-4 4 3,4-4 0,5 0 8,-5 0 11,0 0-3,1 4 0,-1-4-8,5 4-11,-5 0 3,1 4 0,-1 4 8,0-4 0,5 4 0,-5 4 0,5 4 0,5 0 0,4-4 0,0 5 0,0-5 0,-5 0 8,5 4-8,-5-4 11,5 4-11,-4 1 0,-1-1 0,-4 4 8,-5-4-8,5 0-11,-4 1 3,-1-5 0,0 4 8,1 0 11,-1-4-3,-4 0 0,-1 5-8,1-5-11,4 0 3,-4 0 0,9 0 8,-5 4 0,5-3 8,-4-1-8,-1 4 9,0-4-9,1 4 12,-6 0-12,1-3 8,0 3-8,-5 0 0,5 0 0,-5 0 0,5 0 0,-5 1 0,0 3 0,0-4 0,1 4 0,-1 5 0,-4-1 0,4-4 0,0 0 0,5 1 0,-5-1 0,0-4 10,0 4-10,1 0 8,-1-3-8,0-1 0,0 0 0,0 4 8,1-4-8,-1 5 0,0-1 0,-4-4 0,4 0 0,-4 5 0,4-5 0,5 4 0,-5 0 0,-5 0 0,1 1 0,4-1 0,-9 0 8,-4 4-8,4 1 0,0-1 0,-4 4 0,-1 1 0,1-1 0,-5 4 0,0-3 8,4 3-8,-4 4 12,-4-3-12,-5-1 12,4 1-12,-4-1 0,-5 0 0,-4 5 0,0-1 0,0 1 0,0-1 0,-1 0 0,-3 1 0,3 3 0,-3-3 0,-1-1 0,0 5 0,0 3 0,5 1 0,0-1 0,0-3 0,-1-1 0,1-7 0,5-1 8,-6 0-8,1-3 0,4-5 0,1 4 0,-5-4 0,4-3 0,0-1 0,1 4 8,-1-4-8,0 1 0,-4-1 0,4 0 0,-8-4 0,8 1 0,-4 3 0,0-4 8,-5 0-8,5 0 0,-1 1 0,1-1 0,-9 0 0,4-4 0,0 4 0,1-4 0,-1 1 0,0-1 0,-4 0 0,9 0 0,-5-4 0,0 8 12,0-4 0,1 5 0,-6-5-12,5 4 0,1-4 0,-10-4 0,4 8 0,-3-4-14,-1 5 3,-5-1 1,-8-4 2,4 4 0,0 0 0,-5 1 0,-4-1-28,0 0-4,0 0-2,0-4 0,4 0-124,1-4-25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3-08T03:05:02.976"/>
    </inkml:context>
    <inkml:brush xml:id="br0">
      <inkml:brushProperty name="width" value="0.05292" units="cm"/>
      <inkml:brushProperty name="height" value="0.05292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598B08A-9F79-4133-B69C-47AD1C6AE7DD}" emma:medium="tactile" emma:mode="ink">
          <msink:context xmlns:msink="http://schemas.microsoft.com/ink/2010/main" type="inkDrawing"/>
        </emma:interpretation>
      </emma:emma>
    </inkml:annotationXML>
    <inkml:trace contextRef="#ctx0" brushRef="#br0">-1 0 1382,'0'0'61,"0"0"13,0 0-59,0 0-15,0 0 0,0 0 0,0 0 207,0 0 38,0 0 8,0 0 2,0 0-147,0 12-30,4 0-6,-4 8 0,5 1-34,0-1-6,-1 4-2,5 9 0,-4-1-17,4 0-3,-5 1-1,1 3 0,0-8-29,4 5-7,-5-5-1,5-4 0,0 5-156,5-9-32</inkml:trace>
  </inkml:traceGroup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3-08T03:05:03.608"/>
    </inkml:context>
    <inkml:brush xml:id="br0">
      <inkml:brushProperty name="width" value="0.05292" units="cm"/>
      <inkml:brushProperty name="height" value="0.05292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6860F23-B14C-4C9B-B102-CC476FF9E1A9}" emma:medium="tactile" emma:mode="ink">
          <msink:context xmlns:msink="http://schemas.microsoft.com/ink/2010/main" type="inkDrawing"/>
        </emma:interpretation>
      </emma:emma>
    </inkml:annotationXML>
    <inkml:trace contextRef="#ctx0" brushRef="#br0">33 458 1497,'0'0'66,"0"0"14,0 0-64,0 0-16,0 0 0,0 0 0,-9 4 167,9-4 29,-9 0 7,9 0 1,-5 8-129,1 0-26,4-8-5,-5 16 0,1-4-26,4 4-5,4-4-1,-4 5 0,5-5 4,-5 0 0,9-4 0,-5 4 0,6-4-16,-1-4-16,0 4 3,0-8 1,0 4 12,0-4 0,-9 0 0,9-4 0,0 4 12,0-8-2,-4 0 0,0 0 0,-5 0-10,4 0 0,-4-4 0,-4 4-11,-1-4 11,0-1 0,1 5 0,-1 0 0,-4 0 0,0 0-15,0 0 3,0 0 0,0 0 12,0 0-9,0 4 9,4 0-8,0-5 8,1 5 0,-5-4 0,9 8 0,0 0 0,0 0 0,0 0 0,0 0 0,0 0 0,0 0 0,9-4 0,-5-4 0,-4 8 0,10 0 8,3-4-8,1 0 0,0 4 16,-5-4-2,4 0 0,1 0 0,4-4-14,0 0 0,-4 0 0,0 0 0,-1-5 0,1 1 0,0 0 11,-5 0-11,4-4 13,-8 0-4,4 3-1,-9-3 0,0 0-8,0 0 0,0 4 0,0-4 0,5-1 0,4-3 8,-9 8-8,0-4 8,0 0-8,-5 4 0,1-1 9,-5-3-9,4 4 8,-4-4-8,4 0 8,1 8-8,-1-5 10,-4 5-2,5 0-8,4 8 12,0 0 17,0 0 3,0 0 1,0 12 0,0 5-33,0-1 0,4 4 0,1 8 0,-1 5 0,1 3 13,4 1-2,-5 7-1,1-3-10,0-1 0,-1 5 0,1-1 0,-1 1 0,-4-5 0,5 0 0,-5 5 0,4 0 0,1-5-12,4-4 2,-4 1 1,-5-9-75,4 0-16,1 1-2,-5-5-638,-5-4-128</inkml:trace>
  </inkml:traceGroup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3-08T03:05:03.777"/>
    </inkml:context>
    <inkml:brush xml:id="br0">
      <inkml:brushProperty name="width" value="0.05292" units="cm"/>
      <inkml:brushProperty name="height" value="0.05292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404439A-7EA3-4C88-AE07-94452494BD7B}" emma:medium="tactile" emma:mode="ink">
          <msink:context xmlns:msink="http://schemas.microsoft.com/ink/2010/main" type="inkDrawing"/>
        </emma:interpretation>
      </emma:emma>
    </inkml:annotationXML>
    <inkml:trace contextRef="#ctx0" brushRef="#br0">6 215 1782,'-5'-24'79,"5"15"16,0-3-76,0 0-19,5 0 0,-1 0 0,6 0 128,-6 0 23,5-1 4,0 1 1,5 4-75,-5 0-14,-4-4-3,8 0-1,6 4-46,-1-4-9,0 3-8,5 1-760,-1 0-158</inkml:trace>
  </inkml:traceGroup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3-08T03:05:12.422"/>
    </inkml:context>
    <inkml:brush xml:id="br0">
      <inkml:brushProperty name="width" value="0.05292" units="cm"/>
      <inkml:brushProperty name="height" value="0.05292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EB01FE0-31C0-4156-9B55-ACD130719A46}" emma:medium="tactile" emma:mode="ink">
          <msink:context xmlns:msink="http://schemas.microsoft.com/ink/2010/main" type="inkDrawing"/>
        </emma:interpretation>
      </emma:emma>
    </inkml:annotationXML>
    <inkml:trace contextRef="#ctx0" brushRef="#br0">-2 47 230,'0'0'10,"0"0"2,0 0-12,5-4 0,-5 0 0,0 0 0,0-5 264,0 5 49,0-4 11,0 4 1,0 0-172,0-4-34,0 8-7,0 0-2,0 0-53,0 0-10,0 0-3,0 0 0,0 0 23,0 0 4,4 8 1,5 8 0,-4-3-44,-1 3-9,5 0-2,-4 4 0,-1 0-17,1 5 10,0-1-10,-1 0 8,1 0-8,-5 9 0,4-1 0,-4 5 8,0-5-8,5 0 8,-5 1-8,0 3 8,0-3-18,4-5-4,-4 0-1,5-3 0,-5-5-47,4 0-10,-4-4-1,0-4-552,5-4-111</inkml:trace>
  </inkml:traceGroup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3-08T03:05:12.877"/>
    </inkml:context>
    <inkml:brush xml:id="br0">
      <inkml:brushProperty name="width" value="0.05292" units="cm"/>
      <inkml:brushProperty name="height" value="0.05292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7BEBC48-A885-4FE6-A9C8-0DAA9B13F723}" emma:medium="tactile" emma:mode="ink">
          <msink:context xmlns:msink="http://schemas.microsoft.com/ink/2010/main" type="inkDrawing"/>
        </emma:interpretation>
      </emma:emma>
    </inkml:annotationXML>
    <inkml:trace contextRef="#ctx0" brushRef="#br0">-2 31 1267,'0'0'56,"0"0"12,0 0-55,0 0-13,0 0 0,0 0 0,0 0 105,0 0 19,0 0 3,0 8 1,0 5-52,0 3-9,0-4-3,0 8 0,4-8-51,-4 9-13,5-5 0,-1 4 0,-4 0 32,5 0 4,-1 1 1,1-1 0,-5 0-25,-5 0-4,5-3-8,5-1 11,0-4-11,-5 0 0,4 0 9,-4-12-9,0 0 8,0 0-8,0 0 8,0 0-8,0 0 0,0 0 8,0-8-8,0-4 0,0-4 0,-4 0 0,4-5 0,0 5 0,0 0 8,-5 0-8,5-4 10,5 3-10,-5-3 16,0 4-4,4-4 0,-4 4 0,9-1 12,-4-3 1,-1 8 1,5-4 0,-4 0-2,4 7 0,-4-3 0,-1 0 0,1 4-12,-5 8-2,4-4-1,-4 4 0,5-4 28,-5 4 6,9 0 1,-9 0 0,0 0-31,14 12-5,-5-4-8,0 4 11,0 1-11,0 3 0,0 0 0,-4 0 8,4 0-8,-5 5 0,1-1 0,4 0 0,-4-4 0,-1 4 0,1 1 0,-1-1 0,1-4-14,-1 0 2,-4 0 0,5-3 0,-5-1-33,0-12-7,0 0 0,0 8-1,0-8-57,0 8-11,0-8-3</inkml:trace>
  </inkml:traceGroup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3-08T03:05:13.100"/>
    </inkml:context>
    <inkml:brush xml:id="br0">
      <inkml:brushProperty name="width" value="0.05292" units="cm"/>
      <inkml:brushProperty name="height" value="0.05292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2B602FD-79C7-4529-A765-8BD0797CC01D}" emma:medium="tactile" emma:mode="ink">
          <msink:context xmlns:msink="http://schemas.microsoft.com/ink/2010/main" type="inkDrawing"/>
        </emma:interpretation>
      </emma:emma>
    </inkml:annotationXML>
    <inkml:trace contextRef="#ctx0" brushRef="#br0">0 2 345,'0'0'31,"0"0"-31,0 0 0,0 0 0,0 0 262,0 0 46,0 0 10,0 0 2,0 0-139,10 0-27,3 4-6,-4 0 0,-9-4-52,14 0-9,0 0-3,4 0 0,-4 0-38,-5 0-8,4 0-2,-4 0 0,5 0-36,-5 0 0,5 0 0,-5 0 0,5 0-64,-1 0-8,-4 0-2,5 4-938</inkml:trace>
  </inkml:traceGroup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3-08T03:05:13.400"/>
    </inkml:context>
    <inkml:brush xml:id="br0">
      <inkml:brushProperty name="width" value="0.05292" units="cm"/>
      <inkml:brushProperty name="height" value="0.05292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70C6161-C0B5-41B9-BB20-15EF354573E3}" emma:medium="tactile" emma:mode="ink">
          <msink:context xmlns:msink="http://schemas.microsoft.com/ink/2010/main" type="inkDrawing"/>
        </emma:interpretation>
      </emma:emma>
    </inkml:annotationXML>
    <inkml:trace contextRef="#ctx0" brushRef="#br0">-3-8 1670,'-4'-8'74,"4"8"15,0 0-71,0 0-18,0 0 0,0 0 0,0 0 120,0 0 20,0 0 4,0 0 0,0 0-57,0 0-12,4 8-3,1 8 0,-1 1-26,-4-1-6,5 4 0,0 0-1,-1 1-15,-4 3-4,5 0 0,-1 0 0,1 5-11,-5-5-9,4 4 12,1 1-12,-1-1 0,-4 0 0,5 1 0,0 3 0,-1-4 0,1 1-11,-1-1 0,5 0 0,-9 1-55,5-9-11,4 0-3,-4-4 0,-5-4-176,4 1-35</inkml:trace>
  </inkml:traceGroup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3-08T03:05:13.663"/>
    </inkml:context>
    <inkml:brush xml:id="br0">
      <inkml:brushProperty name="width" value="0.05292" units="cm"/>
      <inkml:brushProperty name="height" value="0.05292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72C7C82-0AEC-46B0-B9CB-F3CA17589B25}" emma:medium="tactile" emma:mode="ink">
          <msink:context xmlns:msink="http://schemas.microsoft.com/ink/2010/main" type="inkDrawing"/>
        </emma:interpretation>
      </emma:emma>
    </inkml:annotationXML>
    <inkml:trace contextRef="#ctx0" brushRef="#br0">0 83 460,'0'0'20,"0"0"5,0 0-25,0 0 0,0 0 0,0 0 0,4-8 371,5 0 69,0 4 13,0-1 3,-4-3-294,4 4-59,0 0-12,0 0-3,5-4-52,-5 4-12,-9 4-1,9-4-1,5 0-22,-5-4 0,5 4 0,-5 0 0,-9 4-50,13-4-8,-13 4-2,9 0-988</inkml:trace>
  </inkml:traceGroup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3-08T03:05:13.840"/>
    </inkml:context>
    <inkml:brush xml:id="br0">
      <inkml:brushProperty name="width" value="0.05292" units="cm"/>
      <inkml:brushProperty name="height" value="0.05292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DB43B89E-E192-48D9-94A9-F481E38FED3B}" emma:medium="tactile" emma:mode="ink">
          <msink:context xmlns:msink="http://schemas.microsoft.com/ink/2010/main" type="inkDrawing"/>
        </emma:interpretation>
      </emma:emma>
    </inkml:annotationXML>
    <inkml:trace contextRef="#ctx0" brushRef="#br0">0 16 1800,'0'0'80,"0"0"16,0 0-77,0 0-19,0 0 0,0 0 0,0 0 115,9 9 19,0-9 4,5 0 1,-5-5-71,5 1-15,-5 4-2,5-4-1,-5 0-156,0 0-31,4 0-7</inkml:trace>
  </inkml:traceGroup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3-08T03:05:09.109"/>
    </inkml:context>
    <inkml:brush xml:id="br0">
      <inkml:brushProperty name="width" value="0.05292" units="cm"/>
      <inkml:brushProperty name="height" value="0.05292" units="cm"/>
      <inkml:brushProperty name="color" value="#3165BB"/>
      <inkml:brushProperty name="fitToCurve" value="1"/>
    </inkml:brush>
    <inkml:brush xml:id="br1">
      <inkml:brushProperty name="width" value="0.03528" units="cm"/>
      <inkml:brushProperty name="height" value="0.03528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1F369F6-7971-4E98-9D93-2E5EA9171DD7}" emma:medium="tactile" emma:mode="ink">
          <msink:context xmlns:msink="http://schemas.microsoft.com/ink/2010/main" type="writingRegion" rotatedBoundingBox="17796,5785 29303,5309 29481,9617 17974,10093"/>
        </emma:interpretation>
      </emma:emma>
    </inkml:annotationXML>
    <inkml:traceGroup>
      <inkml:annotationXML>
        <emma:emma xmlns:emma="http://www.w3.org/2003/04/emma" version="1.0">
          <emma:interpretation id="{B7C3F9C7-4C49-4C54-9737-76C517F50225}" emma:medium="tactile" emma:mode="ink">
            <msink:context xmlns:msink="http://schemas.microsoft.com/ink/2010/main" type="paragraph" rotatedBoundingBox="17796,5785 20265,5683 20291,6315 17822,641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B398FBF-84D2-4DC8-BC2B-5F2DA43E9C4F}" emma:medium="tactile" emma:mode="ink">
              <msink:context xmlns:msink="http://schemas.microsoft.com/ink/2010/main" type="line" rotatedBoundingBox="17796,5785 20265,5683 20291,6315 17822,6417"/>
            </emma:interpretation>
          </emma:emma>
        </inkml:annotationXML>
        <inkml:traceGroup>
          <inkml:annotationXML>
            <emma:emma xmlns:emma="http://www.w3.org/2003/04/emma" version="1.0">
              <emma:interpretation id="{58E07D01-BCF4-4B15-A61A-621E1B09A452}" emma:medium="tactile" emma:mode="ink">
                <msink:context xmlns:msink="http://schemas.microsoft.com/ink/2010/main" type="inkWord" rotatedBoundingBox="17796,5785 19320,5722 19346,6354 17822,6417"/>
              </emma:interpretation>
              <emma:one-of disjunction-type="recognition" id="oneOf0">
                <emma:interpretation id="interp0" emma:lang="en-AU" emma:confidence="0">
                  <emma:literal>Year</emma:literal>
                </emma:interpretation>
                <emma:interpretation id="interp1" emma:lang="en-AU" emma:confidence="0">
                  <emma:literal>Hear</emma:literal>
                </emma:interpretation>
                <emma:interpretation id="interp2" emma:lang="en-AU" emma:confidence="0">
                  <emma:literal>tear</emma:literal>
                </emma:interpretation>
                <emma:interpretation id="interp3" emma:lang="en-AU" emma:confidence="0">
                  <emma:literal>Tear</emma:literal>
                </emma:interpretation>
                <emma:interpretation id="interp4" emma:lang="en-AU" emma:confidence="0">
                  <emma:literal>Near</emma:literal>
                </emma:interpretation>
              </emma:one-of>
            </emma:emma>
          </inkml:annotationXML>
          <inkml:trace contextRef="#ctx0" brushRef="#br0">19 122 230,'0'0'20,"0"-4"-20,-5 0 0,5 4 0,-5-8 233,5 4 43,-4-5 8,4 1 1,0 8-106,0 0-22,-5-8-4,5 0-1,5 0-28,-5 0-7,0 0-1,0 8 0,4-8-39,1 0-8,-5 8-1,0-8-1,0 8-27,5-8-6,-5 8-1,4-9 0,-4 9-13,0 0-2,0 0-1,14-4 0,-14 4-9,9 0-8,0 4 9,5-4-9,-1 0 0,-4 0 0,-9 0 0,14 9 0,-5-1 0,5 0 0,-10 0 0,6 0 0,-6 0 0,-4 4 0,0 4 0,0 0 0,0 1-15,-4 3-2,-1 0-1,0 0 0,-4 1-9,5-1-1,-5 0-1,0 0 0,4-3-11,-4-1-1,4 0-1,1 0 0,-1-4 12,1 0 2,-1 0 1,5-12 0,0 0 27,0 0 0,0 0 0,0 0 0,0 0 21,0 0 10,0 0 1,0 0 1,5 9 6,-5-9 1,0 0 0,0 0 0,9 8-16,0-4-2,0 0-1,0 0 0,-9-4-12,9 0-9,5 0 12,-5 0-12,5 4 0,-5 0-17,4-4 1,1 4 1,-5 0-156,5 0-31</inkml:trace>
          <inkml:trace contextRef="#ctx0" brushRef="#br0" timeOffset="-10784.6749">355-44 633,'0'0'56,"0"0"-44,0 0-12,0 0 0,0 0 240,0 0 45,0 0 10,0 0 1,10 0-111,-1 0-22,-9 0-5,13 0-1,1 0-70,0 4-15,-1 0-2,6 0-1,-6-4-49,1 8-9,0-4-3,4 0 0,-18-4-8,18 8 0,-4 0-12,-1-4 12,1 5-152,0-5-22,-1 0-5</inkml:trace>
          <inkml:trace contextRef="#ctx0" brushRef="#br0" timeOffset="-10566.5857">670-247 1209,'0'0'108,"0"0"-87,0 0-21,0 0 0,0 0 160,0 0 28,0 0 6,0 0 1,0 0-38,0 0-7,0 0-2,0 17 0,-5-5-71,5 4-14,-4 4-3,4 0-1,0 5-23,0-1-5,-5 4-1,5 9 0,-5-1-18,1 5-4,-1-1-8,5 1 12,0-9-12,0 0 0,5 1 0,-1 3 0,-4-7-108,5-5-22,4 0-4,-4-4-610,-1 1-123</inkml:trace>
          <inkml:trace contextRef="#ctx0" brushRef="#br0" timeOffset="-10208.224">797 203 1458,'0'0'64,"0"0"14,0 0-62,0 0-16,0 0 0,0 0 0,0 0 104,9 8 17,0-4 4,5-4 1,-5 4-28,0-4-6,5-4 0,-5 4-1,0 0-13,0-4-2,5-4-1,4 0 0,-9 0-35,0-1-6,0 1-2,-4 0 0,-5 0-13,4-4-3,1-4-1,0 4 0,4 0-5,-5-1-1,-8-3 0,-1 8 0,1-4-9,4 4 0,-10 0 0,1 0 0,-4 0 0,-1 4 0,9 4 0,-8 4 0,-1-4-20,1 8-2,-1 4-1,5 0 0,0 0 10,0 4 1,4 5 1,0-1 0,5 0 11,0 0 0,-4 0 0,4 5-8,4-1 8,1 0 0,4-3 0,-4-1 0,4-4 0,0 0 0,0 0 0,0-8 0,0 5-12,5-9-1,9 0 0,-5-4 0,-9-4-68,9 0-14,0 0-2,1-5-594,-1 5-118</inkml:trace>
          <inkml:trace contextRef="#ctx0" brushRef="#br0" timeOffset="-9780.7763">1193 53 403,'0'0'36,"0"0"-36,0 0 0,0 0 0,-13-4 308,3 0 54,10 4 11,0 0 3,-18 0-164,5 0-33,13 0-7,0 0 0,0 0-91,-10 8-17,-3 0-4,13 0-1,0 0-37,4 0-7,1 4-2,-5 5 0,-5-5-13,1 4 0,-5 0 8,4 0-8,1 5 0,4-5 0,0 0 8,-5 0-8,-13 4-8,13-3-5,14-5-1,0 0 0,-18-8 14,9-4 0,9 8 0,5-8 10,-14 0-10,0 0-9,0 0 9,14-4-13,4-4 13,-4 0 0,-10-4 0,1 4-9,8-5 9,1-3 0,-14 4 0,0-4 0,-4 0 9,4 4-9,9-1 12,-9 1-12,-14-4 21,9 0-2,15 8-1,-6-4 0,-8 4 6,-1-1 0,5 9 1,0 0 0,9-4-5,-9 4 0,0 0-1,0 0 0,9 13-1,-4-1 0,-5 0 0,0 4 0,9 0-18,-5 0 8,1 1-8,-5-1 0,-5 4 0,5-4-9,10 0-1,-1-3 0,-9-1-50,0-4-9,13 0-3,-4 4 0,-4-4-163,-5-8-33,0 0-6</inkml:trace>
          <inkml:trace contextRef="#ctx0" brushRef="#br0" timeOffset="-9534.4794">1380 126 864,'0'0'76,"0"0"-60,0 0-16,0 0 0,4 8 166,-4 0 30,5 4 7,-5 0 1,9 4-72,-9 1-15,0-1-2,0-4-1,-4 0-32,4 0-6,0 0-2,0 1 0,0-13-15,0 0-3,0 0-1,0 0 0,0 0-7,0 0-2,0 0 0,0 0 0,0 0-6,0 0 0,4-13-1,-4 1 0,9 0-10,-4-4-1,-5 4-1,4-4 0,1-1-9,-1-3-2,1-4 0,0 4 0,-5-1-16,9-3 0,4 0 0,-4 4 0,-4-1-50,4 1-10,9 0-3,5 4-1177</inkml:trace>
        </inkml:traceGroup>
        <inkml:traceGroup>
          <inkml:annotationXML>
            <emma:emma xmlns:emma="http://www.w3.org/2003/04/emma" version="1.0">
              <emma:interpretation id="{E77C51A7-CE39-4292-B445-D83AFC2E8E8F}" emma:medium="tactile" emma:mode="ink">
                <msink:context xmlns:msink="http://schemas.microsoft.com/ink/2010/main" type="inkWord" rotatedBoundingBox="19762,5891 20272,5870 20287,6212 19776,6233"/>
              </emma:interpretation>
              <emma:one-of disjunction-type="recognition" id="oneOf1">
                <emma:interpretation id="interp5" emma:lang="en-AU" emma:confidence="0">
                  <emma:literal>10</emma:literal>
                </emma:interpretation>
                <emma:interpretation id="interp6" emma:lang="en-AU" emma:confidence="0">
                  <emma:literal>00</emma:literal>
                </emma:interpretation>
                <emma:interpretation id="interp7" emma:lang="en-AU" emma:confidence="0">
                  <emma:literal>1</emma:literal>
                </emma:interpretation>
                <emma:interpretation id="interp8" emma:lang="en-AU" emma:confidence="0">
                  <emma:literal>0</emma:literal>
                </emma:interpretation>
                <emma:interpretation id="interp9" emma:lang="en-AU" emma:confidence="0">
                  <emma:literal>to</emma:literal>
                </emma:interpretation>
              </emma:one-of>
            </emma:emma>
          </inkml:annotationXML>
          <inkml:trace contextRef="#ctx0" brushRef="#br0" timeOffset="-9119.4654">1967-113 2494,'0'0'55,"0"0"11,0 0 2,0 0 3,0 0-57,-4 8-14,-1 4 0,5 0 0,0 1 62,0-1 10,0 8 1,0-4 1,0 4-54,5 5-10,-1-1-2,1 0-8,-5 0 0,4-3 0,5-1 0,1-4 0,-6 4-51,5-3-4,5-1-1,-1-4 0,-13-4-204</inkml:trace>
          <inkml:trace contextRef="#ctx0" brushRef="#br0" timeOffset="-8833.9454">2168-48 806,'0'0'36,"0"0"7,0 0-35,0 0-8,0 0 0,0 0 0,0 0 308,0 0 60,0 0 12,0 12 3,-5 4-239,5 4-48,5-3-10,-1 3-2,1 4-52,-1-4-10,5 5-2,-4-5-1,8 0-11,-3-4-8,3 0 9,-4-3-9,0-1 16,1-8-4,12 4 0,-8-8 0,-5-8 20,5 0 3,4 0 1,0-5 0,-4 1-7,0-4-1,-1-4 0,5-4 0,5 3 8,-9 1 2,-14-4 0,0 4 0,13-1-10,-8 1-1,-5 4-1,-9-4 0,-5 12 0,1-5 0,-1 1 0,-4 4 0,-14 0-46,9 8-10,5 0-2,-5 0 0,0 8 2,1 0 0,3 4 0,6 1 0,4 7-181,-5-4-36</inkml:trace>
        </inkml:traceGroup>
      </inkml:traceGroup>
    </inkml:traceGroup>
    <inkml:traceGroup>
      <inkml:annotationXML>
        <emma:emma xmlns:emma="http://www.w3.org/2003/04/emma" version="1.0">
          <emma:interpretation id="{07895E54-0E90-4515-843D-F0AA3696A380}" emma:medium="tactile" emma:mode="ink">
            <msink:context xmlns:msink="http://schemas.microsoft.com/ink/2010/main" type="paragraph" rotatedBoundingBox="17920,6849 20371,6583 20434,7167 17984,743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F327DFF-B131-4F70-A4A3-9CE6CE944416}" emma:medium="tactile" emma:mode="ink">
              <msink:context xmlns:msink="http://schemas.microsoft.com/ink/2010/main" type="line" rotatedBoundingBox="17920,6849 20371,6583 20434,7167 17984,7433"/>
            </emma:interpretation>
          </emma:emma>
        </inkml:annotationXML>
        <inkml:traceGroup>
          <inkml:annotationXML>
            <emma:emma xmlns:emma="http://www.w3.org/2003/04/emma" version="1.0">
              <emma:interpretation id="{2C6EE68C-EC0E-4C7C-AF07-F1191929E6E8}" emma:medium="tactile" emma:mode="ink">
                <msink:context xmlns:msink="http://schemas.microsoft.com/ink/2010/main" type="inkWord" rotatedBoundingBox="17932,6961 18203,6932 18241,7283 17970,7312"/>
              </emma:interpretation>
              <emma:one-of disjunction-type="recognition" id="oneOf2">
                <emma:interpretation id="interp10" emma:lang="en-AU" emma:confidence="0">
                  <emma:literal>2</emma:literal>
                </emma:interpretation>
                <emma:interpretation id="interp11" emma:lang="en-AU" emma:confidence="0">
                  <emma:literal>3</emma:literal>
                </emma:interpretation>
                <emma:interpretation id="interp12" emma:lang="en-AU" emma:confidence="0">
                  <emma:literal>1</emma:literal>
                </emma:interpretation>
                <emma:interpretation id="interp13" emma:lang="en-AU" emma:confidence="0">
                  <emma:literal>z</emma:literal>
                </emma:interpretation>
                <emma:interpretation id="interp14" emma:lang="en-AU" emma:confidence="0">
                  <emma:literal>]</emma:literal>
                </emma:interpretation>
              </emma:one-of>
            </emma:emma>
          </inkml:annotationXML>
          <inkml:trace contextRef="#ctx0" brushRef="#br0" timeOffset="571.5646">151 1089 1731,'0'0'76,"0"0"17,0-8-74,0 0-19,-5 0 0,5-4 0,5 3 130,-5-3 22,4 4 5,-4 0 1,5-4-63,-1 4-13,1 0-2,4 0-1,-5 0-27,6 4-6,-1 0-1,0-1 0,0-3-19,0 8-4,0-4-1,5 4 0,-5-4-11,0 8-2,-9-4-8,9 4 12,0 0-12,0 5 0,-4 7 0,-5-4-10,0 8-21,0-4-4,-5 5-1,-4-1 0,5 0-40,-5 0-8,-1 0-1,-3 1-1,4 3-11,0-8-3,-5 4 0,5-3 0,-5-1 12,10-4 3,-6 0 0,1-4 0,0 0 68,5 0 17,4-8 0,0 0 0,0 0 50,0 0 14,0 0 2,0 0 1,0 0 5,0 0 0,0 0 1,0 0 0,0 0-8,0 0-1,0 0-1,4-4 0,5 0-8,5 4-2,-5-4 0,5 0 0,4 0-37,0 4-8,5-4-8,-5 4 11,5 0-11,0 4 0,-5-4-12,0 0 12,0 4-132,1-4-18,8 4-4</inkml:trace>
        </inkml:traceGroup>
        <inkml:traceGroup>
          <inkml:annotationXML>
            <emma:emma xmlns:emma="http://www.w3.org/2003/04/emma" version="1.0">
              <emma:interpretation id="{E1322DCD-4C06-455E-939C-C85592D3D321}" emma:medium="tactile" emma:mode="ink">
                <msink:context xmlns:msink="http://schemas.microsoft.com/ink/2010/main" type="inkWord" rotatedBoundingBox="18467,6820 19635,6693 19695,7247 18527,7374"/>
              </emma:interpretation>
              <emma:one-of disjunction-type="recognition" id="oneOf3">
                <emma:interpretation id="interp15" emma:lang="en-AU" emma:confidence="0">
                  <emma:literal>Year</emma:literal>
                </emma:interpretation>
                <emma:interpretation id="interp16" emma:lang="en-AU" emma:confidence="0">
                  <emma:literal>year</emma:literal>
                </emma:interpretation>
                <emma:interpretation id="interp17" emma:lang="en-AU" emma:confidence="0">
                  <emma:literal>Years</emma:literal>
                </emma:interpretation>
                <emma:interpretation id="interp18" emma:lang="en-AU" emma:confidence="0">
                  <emma:literal>years</emma:literal>
                </emma:interpretation>
                <emma:interpretation id="interp19" emma:lang="en-AU" emma:confidence="0">
                  <emma:literal>Fear</emma:literal>
                </emma:interpretation>
              </emma:one-of>
            </emma:emma>
          </inkml:annotationXML>
          <inkml:trace contextRef="#ctx0" brushRef="#br0" timeOffset="-4857.9029">670 923 1969,'0'0'87,"0"0"18,0-8-84,0 8-21,0 0 0,0 0 0,0 0 100,0 0 16,0 0 4,0 0 0,0 0-64,13 8-13,-4 0-3,1 0 0,-1-4-23,0 0-5,4 0 0,-4 4-1,-9-8-11,10 9 0,-1-5 0,0 4 0,-9-8 0,9 0-16,0 0 4,5-4 1,-5 0-4,0-4-1,-5 8 0,10-13 0,-5 1-19,0 0-4,-9-4-1,5 4 0,-1 0 23,-4 0 4,5-1 1,-5 1 0,-5 0 12,5-4 0,-4 4 0,4 4 10,0 8 6,0 0 2,0-8 0,0 8 0,0 0 11,0 0 3,0 0 0,0 0 0,0 8-11,0 8-1,0 0-1,0 4 0,4 5-7,1-1-2,-5 8 0,0 1 0,0-1-10,5 0 0,-5 5 9,4-5-9,-4 1 0,0-1 0,0 0 0,5-3 0,-5-1-25,9 0-7,0-3 0,4-5-720,-3 0-144</inkml:trace>
          <inkml:trace contextRef="#ctx0" brushRef="#br0" timeOffset="-4175.3115">1034 1210 288,'0'0'25,"0"0"-25,-5 0 0,5 0 0,0 0 304,0 0 56,0 0 12,0 0 1,14-4-183,0 0-37,-1-4-7,-8 4-2,-5 4-40,9-8-9,0 0-2,-4-4 0,-10 4-25,5-4-6,14-1-1,-5 1 0,-5 0-33,5 0-6,-4 0-2,0 4 0,4-4-6,-5 0-2,-4-1 0,5 5 0,4 0-12,-9 0 0,-5 0 8,-4 0-8,5 4 0,-5 0 0,-1 4 0,1 0 0,-9 4-9,14 4 9,4-8-13,-5 12 5,-9 0-1,10 4 0,8-3 0,1 3 0,-5-4 9,0 4 0,0 0 0,4 0-8,6-3-4,-6-1 0,-4 0 0,5 0 0,13-4-16,-4 0-3,-10 0-1,5 0 0,0 0 0,0-3-1,5-1 0,-14-4 0,0 0-12,0 0-3,23 0 0,-5 0 0,-18 0-8,14-4-1,4-1-1,0-3 0,0 0-21,-4 0-4,0 0-1,-1-4 0,6 0-56,-6 4-11,-8-4-2,4-1-1,0 1 77,0 4 15,-9-4 3,0 4 1,0 8 154,0 0 30,0-8 6,0 0 2,-14 0 24,5 0 5,5 0 1,4 8 0,-5-5-39,-4 1-7,0 0-2,9 4 0,0 0-48,-9 0-11,0 4-1,0 0-1,9-4-27,0 0-6,-9 9-1,-1 3 0,6 4-21,4-4 8,0 4-8,-5-4 0,1 5 0,-1-1 0,10-4 0,-1 4 0,-8-8 0,-1 4 0,5-12 0,9 8 0,0 5 0,-4-5 0,-5-8 0,9 8 0,5-4 0,-14-4 0,0 0 0,0 0-8,0 0 8,9-12 0,0 4 0,0-5 0,0 1 0,-4 0 0,4-4 0,-5 0 0,-4 0 0,0-1 0,5-3 0,0 4 0,-1 4 0,-4 0 0,5 0 8,-5 3-8,4-3 23,1 0 0,-5 12 0,0 0 0,0 0-3,0 0-1,0 0 0,0 0 0,4 12-10,5 0-1,-4 1-8,4-1 12,-4 4-12,4 0 0,0-4 0,0 4 0,-9 1-49,9-5-3,5 0-1,-1-4 0,-13-8-142,9 8-28,1 0-5</inkml:trace>
          <inkml:trace contextRef="#ctx0" brushRef="#br0" timeOffset="-3911.3317">1639 1097 1483,'0'0'65,"0"0"15,9 4-64,-9-4-16,0 0 0,0 0 0,10 8 123,-6 0 21,-4 4 5,-4-3 1,4-9-58,4 12-12,1 0-3,-10 0 0,-4 0-13,9-4-4,5 0 0,-5-8 0,0 0-4,0 0 0,0 0-1,0 0 0,0 0-24,0 0-5,0 0-1,0 0 0,9 0 3,0 0 0,-9 0 0,0-12 0,9 4-8,-5-8 0,1 0-1,0 0 0,-5 3-8,9-7-2,0 0 0,0 4 0,-14-5-9,10 1 0,9 0 0,-1 0 0,1 0-30,-5 3-8,9-3-2,5 4-826,9 0-166</inkml:trace>
        </inkml:traceGroup>
        <inkml:traceGroup>
          <inkml:annotationXML>
            <emma:emma xmlns:emma="http://www.w3.org/2003/04/emma" version="1.0">
              <emma:interpretation id="{93CB27C7-8013-492A-8C17-D634B6D4BFB2}" emma:medium="tactile" emma:mode="ink">
                <msink:context xmlns:msink="http://schemas.microsoft.com/ink/2010/main" type="inkWord" rotatedBoundingBox="20060,6616 20371,6583 20421,7046 20110,7080"/>
              </emma:interpretation>
              <emma:one-of disjunction-type="recognition" id="oneOf4">
                <emma:interpretation id="interp20" emma:lang="en-AU" emma:confidence="0">
                  <emma:literal>"</emma:literal>
                </emma:interpretation>
                <emma:interpretation id="interp21" emma:lang="en-AU" emma:confidence="0">
                  <emma:literal>H</emma:literal>
                </emma:interpretation>
                <emma:interpretation id="interp22" emma:lang="en-AU" emma:confidence="0">
                  <emma:literal>n</emma:literal>
                </emma:interpretation>
                <emma:interpretation id="interp23" emma:lang="en-AU" emma:confidence="0">
                  <emma:literal>h</emma:literal>
                </emma:interpretation>
                <emma:interpretation id="interp24" emma:lang="en-AU" emma:confidence="0">
                  <emma:literal>v</emma:literal>
                </emma:interpretation>
              </emma:one-of>
            </emma:emma>
          </inkml:annotationXML>
          <inkml:trace contextRef="#ctx0" brushRef="#br0" timeOffset="-3508.6269">2272 777 1036,'0'0'92,"5"-12"-73,-1 4-19,-8-4 0,-5 4 228,9-4 43,0 0 8,0 4 1,0 8-112,0 0-24,0 0-4,0 0 0,0 0-63,0 0-12,0 0-2,0 0-1,9 12-32,-5 4-6,-13 4-2,9 4 0,9 5-22,-4-5 8,-5 4-8,0-3 0,0 3-9,0-4-7,4 0 0,1 1-1,0-5-43,-1 0-8,5 0-1,0-3-718,5-5-143</inkml:trace>
          <inkml:trace contextRef="#ctx0" brushRef="#br0" timeOffset="-3309.5045">2532 583 2055,'0'0'45,"0"0"10,-5 0 1,5 0 2,14 0-46,-14 0-12,0 0 0,0 0 0,0 0 103,4 12 18,1 4 4,-5-3 1,0 3-54,0 0-12,14 4-1,-10 9-1,-8-1-31,4 0-7,0 5 0,9-5-1,0 0-19,-5 1 0,1-5-13,-5 4 5,4-8-188,6 1-38</inkml:trace>
        </inkml:traceGroup>
      </inkml:traceGroup>
    </inkml:traceGroup>
    <inkml:traceGroup>
      <inkml:annotationXML>
        <emma:emma xmlns:emma="http://www.w3.org/2003/04/emma" version="1.0">
          <emma:interpretation id="{823F2917-85ED-48D4-A900-747B57D25008}" emma:medium="tactile" emma:mode="ink">
            <msink:context xmlns:msink="http://schemas.microsoft.com/ink/2010/main" type="paragraph" rotatedBoundingBox="18545,8106 25869,7717 25908,8451 18584,883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2AA214B-0DF1-4DBC-996D-A9A96F4FAE4A}" emma:medium="tactile" emma:mode="ink">
              <msink:context xmlns:msink="http://schemas.microsoft.com/ink/2010/main" type="line" rotatedBoundingBox="18545,8106 25869,7717 25908,8451 18584,8839"/>
            </emma:interpretation>
          </emma:emma>
        </inkml:annotationXML>
        <inkml:traceGroup>
          <inkml:annotationXML>
            <emma:emma xmlns:emma="http://www.w3.org/2003/04/emma" version="1.0">
              <emma:interpretation id="{D20DF600-2BFE-4B2C-AD96-D36E10B4671C}" emma:medium="tactile" emma:mode="ink">
                <msink:context xmlns:msink="http://schemas.microsoft.com/ink/2010/main" type="inkWord" rotatedBoundingBox="18533,8234 19513,8015 19669,8710 18689,8928"/>
              </emma:interpretation>
              <emma:one-of disjunction-type="recognition" id="oneOf5">
                <emma:interpretation id="interp25" emma:lang="en-AU" emma:confidence="0">
                  <emma:literal>IBF</emma:literal>
                </emma:interpretation>
                <emma:interpretation id="interp26" emma:lang="en-AU" emma:confidence="0">
                  <emma:literal>IBl=</emma:literal>
                </emma:interpretation>
                <emma:interpretation id="interp27" emma:lang="en-AU" emma:confidence="0">
                  <emma:literal>IB/=</emma:literal>
                </emma:interpretation>
                <emma:interpretation id="interp28" emma:lang="en-AU" emma:confidence="0">
                  <emma:literal>1B/=</emma:literal>
                </emma:interpretation>
                <emma:interpretation id="interp29" emma:lang="en-AU" emma:confidence="0">
                  <emma:literal>(BF</emma:literal>
                </emma:interpretation>
              </emma:one-of>
            </emma:emma>
          </inkml:annotationXML>
          <inkml:trace contextRef="#ctx0" brushRef="#br0" timeOffset="10272.1732">752 2303 1728,'0'0'76,"0"0"16,0-4-73,-5-4-19,5 0 0,0 8 0,0 0 145,0 0 26,0 0 5,0 0 0,0-4-77,0 4-16,0 0-3,0 0-1,0 0-33,0 0-6,0 0-2,0 12 0,5 4-22,-1 0-5,1 5-1,-1-1 0,1 4-10,-1 0 0,1 5 0,-1-5 8,1 4-8,0 1 0,-1-1 0,5 0 0,-4-3 0,-1-1 0,5 0 0,-4 0 0,-5-3-22,5-5-10,-1 0-1,5 4-1,-4-8-125,-1 5-25,1-5-4,4-4-827</inkml:trace>
          <inkml:trace contextRef="#ctx0" brushRef="#br0" timeOffset="10902.4319">993 2473 1720,'0'0'76,"0"0"16,0 0-73,0 0-19,0 0 0,0 0 0,0 0 114,0 0 19,9 8 4,0 0 1,5 0-66,-5 0-12,-5 5-4,1-1 0,0 0-16,-1 0-4,1 4-1,-1 0 0,-4-3-26,0 3-9,9 0 0,-9 0 9,-9-4-9,9-4 0,5 4 0,-5-12 8,0 0-8,0 0 0,-9 4 0,9-4 8,0 0 12,0 0 1,-9-4 1,9 4 0,4-12-69,-4 0-13,-4-4-4,4 0 0,0 0 52,4-5 12,-8 1 0,4-4 0,0 0 0,-5 3 0,5 1 0,0-4 0,0 4 28,5-1 8,-1 5 1,1 0 1,-1 0-10,1 4-1,-1 0-1,5 3 0,-4 1 10,-5 8 1,4-4 1,10 0 0,0 4-18,-14 0-4,0 0-1,0 0 0,23 4-15,-10 4 11,-13-8-11,-4 13 10,4-1-10,0 0 0,0 4-10,-9-4 10,-10 0-23,15 0 2,8 1 0,-8-5 0,-10 4 5,5-4 2,9-8 0,0 8 0,0-8-21,0 0-4,0 8-1,0-8 0,0 0 29,0 0 11,-5 8-8,5-8 8,0 0 0,0 0 0,0 0 0,0 0 0,0 0 0,0 0 0,10 8 9,-10-8-9,0 0 14,9 12-4,9-4-1,0-3 0,-18-5 16,9 8 3,5-4 1,0 0 0,4-4-29,-5 8 0,-13-8-11,0 0 11,0 0 0,0 0 0,5 8 12,4 4-4,0-4-8,-9-8 0,0 0 9,-4 8-9,-10 0 8,5 0-8,4 1 10,-4-1-10,-14 0 9,5 0-9,5-4 8,3 4-8,1-4 0,-4 0 0,-1 0 0,5 0 0,9-4 0,-9 0-16,-5 0 3,1-4 0,13 4-61,0 0-12,-10 0-2,1-4-1,9 4-142,0 0-28,0 0-5,0-16-2</inkml:trace>
          <inkml:trace contextRef="#ctx0" brushRef="#br0" timeOffset="11184.6931">1357 2105 1670,'0'0'74,"-4"-4"15,4 4-71,0 0-18,0-4 0,0 4 0,-5-4 140,5 4 25,0 0 5,0 0 1,-9 0-59,9 0-11,0 0-2,9 12-1,-4 4-45,-1 4-9,-4 0-1,0 5-1,0-1-24,0 8-5,0-3-1,9 3 0,-4 0-12,4 1 0,-5 3 0,6-3 0,-6-1 0,1 0 0,-1 1 0,-4-5 0,5 4 0,-5-7 0,4 3 0,1-4 0,-10 1-26,10-5-5,-1 0-1,1 0 0,-5-3-194,0-5-39,5 4-8,-5-16-2</inkml:trace>
          <inkml:trace contextRef="#ctx0" brushRef="#br0" timeOffset="11380.9828">1535 2400 2001,'0'0'44,"0"0"8,4 0 3,-4 0 2,0 0-45,9-8-12,0 4 0,1 0 0,-6 0 94,5 0 17,0-4 3,0 0 1,-4 4-59,9-4-11,4 0-2,0-1-1,-4 9-22,-5-4-5,4 4-1,1-4 0,0 0-40,-1 4-8,-13 0-2,0 0-1091</inkml:trace>
          <inkml:trace contextRef="#ctx0" brushRef="#br0" timeOffset="11516.1381">1630 2473 403,'0'0'17,"0"0"5,0 0-22,0 0 0,0 0 0,0 0 0,0 0 349,0 0 66,9 0 13,0-4 2,-4-4-301,9 4-60,4 0-12,-4-4-2,-5 0-153,4 0-30,24-13-7,-5 5-1</inkml:trace>
        </inkml:traceGroup>
        <inkml:traceGroup>
          <inkml:annotationXML>
            <emma:emma xmlns:emma="http://www.w3.org/2003/04/emma" version="1.0">
              <emma:interpretation id="{1455CF2A-8DC3-4AB1-B193-BC7F21676002}" emma:medium="tactile" emma:mode="ink">
                <msink:context xmlns:msink="http://schemas.microsoft.com/ink/2010/main" type="inkWord" rotatedBoundingBox="19806,8006 20745,8071 20708,8594 19770,8529"/>
              </emma:interpretation>
              <emma:one-of disjunction-type="recognition" id="oneOf6">
                <emma:interpretation id="interp30" emma:lang="en-AU" emma:confidence="0">
                  <emma:literal>too</emma:literal>
                </emma:interpretation>
                <emma:interpretation id="interp31" emma:lang="en-AU" emma:confidence="0">
                  <emma:literal>to</emma:literal>
                </emma:interpretation>
                <emma:interpretation id="interp32" emma:lang="en-AU" emma:confidence="0">
                  <emma:literal>Too</emma:literal>
                </emma:interpretation>
                <emma:interpretation id="interp33" emma:lang="en-AU" emma:confidence="0">
                  <emma:literal>To</emma:literal>
                </emma:interpretation>
                <emma:interpretation id="interp34" emma:lang="en-AU" emma:confidence="0">
                  <emma:literal>Foo</emma:literal>
                </emma:interpretation>
              </emma:one-of>
            </emma:emma>
          </inkml:annotationXML>
          <inkml:trace contextRef="#ctx0" brushRef="#br0" timeOffset="73229.1788">2045 2101 691,'0'0'61,"-5"0"-49,-4-4-12,0 4 0,0 0 353,4 4 68,5-4 14,0 0 2,0 0-263,-4 4-53,4-4-10,-9 8-3,4-4-47,5-4-9,0 0-3,0 0 0,0 0-10,9 4-3,-9-4 0,9-4 0,5 0-16,-1 0-4,6-4-1,-1 0 0,-4 0-15,4-1 8,-5 1-8,6 0 0,-6 0 8,1 0-8,4 0 0,-4 4 0,-5 0 0,0 0 0,-9 4 0,0 0 0,0 0 0,0 0 0,0 0 0,5 8 0,-1 4 0,1 4 0,-5 4-10,4 1 10,-8 3-14,-1 4 2,1 1 1,-6 3 0,6 4-11,-5-3-2,4-1-1,-8 5 0,-1-9-15,9 0-2,5-3-1,-4-1 0,-1-4-30,1 0-7,4-3 0,0-1-680,0-8-136</inkml:trace>
          <inkml:trace contextRef="#ctx0" brushRef="#br0" timeOffset="73708.9134">2031 2416 691,'14'-8'61,"-14"8"-49,0 0-12,0-8 0,9 0 263,-5 0 49,-4 8 11,5-8 1,-5-8-164,9 4-34,5 4-6,4-1-2,-5 1-54,1-4-12,0 0-1,-1 4-1,1-4-20,-5 0-4,5 0-1,-1-1 0,-3 1-13,8 4-4,-5 0 0,6 0 0,3 0 1,-8 0 0,0 0 0,-5 4 0,5 0-9,-5 0 0,-5 4-10,-4 0 10,0 0 0,0 0 12,5 8-1,-5-8 0,4 12 5,-4-12 2,-9 12 0,5 4 0,-1 4-7,1 1-2,-1-5 0,-4 0 0,4 4-9,1 0 0,4 5-12,4-1 12,5-4-10,-4 0 10,0 1 0,-5-1-9,4-4 9,-4-4 0,9 4 0,0-3 8,0-1-21,1-8-4,-1 0-1,-9-4 0,0 0 18,4 0 0,10-4 0,-1 0 0,-3-8 9,-1-1 6,-5-3 1,10 0 0,9-8-16,-5 4 0,0-1 0,-9-3 0,-4 0 0,-1-1 11,1 5 0,-10 0 0,-4-4 2,0 3 1,5 1 0,-6 0 0,1 8-6,-4 0 0,-1 0-8,5 3 12,4-3-12,-4 8 9,0-4-9,9 8 8,-14 4-21,5 0-5,0 4-1,0 0 0,5 5-45,-1-5-8,1 4-3,4 0 0,4 0-145</inkml:trace>
          <inkml:trace contextRef="#ctx0" brushRef="#br0" timeOffset="74005.4571">2696 2076 1634,'0'0'72,"0"0"16,0 0-71,0 0-17,0 0 0,-9 4 0,-1 1 160,1 3 28,9-8 5,-4 12 2,-5 4-104,0 4-21,-1 0-4,6 1-1,8-1-44,-4 8-9,-4 1-1,8-5-1,1 4-10,4-4 0,-4 1 0,4-5 0,4 0 0,1-4 0,0 1 0,-1-5 0,-3-4 0,8 0 0,-5 0 0,-4 0 0,5-4 0,0-4 0,-1-4 0,1 0 0,0 0 34,-5-4 8,0-8 2,5 0 0,-1-9 0,-4 5 1,1-4 0,-1-1 0,-5-3-8,1 0-1,-1 8-1,-4-5 0,0 1-6,-4 0-1,-1-1 0,1 9 0,-5 0-16,-1 0-4,1 0-8,0 4 12,-4 3-28,-1 1-7,5 4-1,-5 0 0,0 8-112,5 0-24,-4-4-4,4 4-1044</inkml:trace>
        </inkml:traceGroup>
        <inkml:traceGroup>
          <inkml:annotationXML>
            <emma:emma xmlns:emma="http://www.w3.org/2003/04/emma" version="1.0">
              <emma:interpretation id="{E6FCFC19-9A61-424E-9B6C-472F402A6B3A}" emma:medium="tactile" emma:mode="ink">
                <msink:context xmlns:msink="http://schemas.microsoft.com/ink/2010/main" type="inkWord" rotatedBoundingBox="21994,7948 23608,7871 23634,8423 22020,8500"/>
              </emma:interpretation>
              <emma:one-of disjunction-type="recognition" id="oneOf7">
                <emma:interpretation id="interp35" emma:lang="en-AU" emma:confidence="0">
                  <emma:literal>IAnB1:</emma:literal>
                </emma:interpretation>
                <emma:interpretation id="interp36" emma:lang="en-AU" emma:confidence="0">
                  <emma:literal>lAnB1:</emma:literal>
                </emma:interpretation>
                <emma:interpretation id="interp37" emma:lang="en-AU" emma:confidence="0">
                  <emma:literal>IAnBl:</emma:literal>
                </emma:interpretation>
                <emma:interpretation id="interp38" emma:lang="en-AU" emma:confidence="0">
                  <emma:literal>1AnB1:</emma:literal>
                </emma:interpretation>
                <emma:interpretation id="interp39" emma:lang="en-AU" emma:confidence="0">
                  <emma:literal>/AnB1:</emma:literal>
                </emma:interpretation>
              </emma:one-of>
            </emma:emma>
          </inkml:annotationXML>
          <inkml:trace contextRef="#ctx0" brushRef="#br0" timeOffset="13450.1337">4194 1944 1612,'0'0'72,"0"0"14,0 0-69,0 0-17,0 0 0,0 0 0,0 0 166,0 0 30,0 0 5,0 0 2,0 0-95,0 0-18,0 0-4,0 12-1,0 4-42,4 0-9,-4 0-2,5 1 0,-5 3-18,0 0-4,0 4-1,0 4 0,0 1-9,0-1 0,0 0 0,0 0 8,0 1-20,0-5-4,0 8 0,4-4-1,-4-3-159,5-1-31,-1-4-6</inkml:trace>
          <inkml:trace contextRef="#ctx0" brushRef="#br0" timeOffset="13946.8411">4439 2198 633,'0'0'56,"0"0"-44,0 0-12,0 0 0,0 0 184,0 0 34,0 0 7,9 12 2,-9-4-79,5 0-16,-5-8-4,5 12 0,-5 1-53,0 3-11,4-4-3,-4 0 0,0 4-36,-4-4-7,4 4-2,0 0 0,-5-8 19,0 9 3,5-5 1,-4 0 0,4-12-11,0 0-3,0 0 0,-5 12 0,5-12 31,0 0 7,0 0 1,0 0 0,0 0-52,0 0-12,0 0 0,0-12 0,0 0 0,0-4 0,0-5 0,0 1 0,5 0 0,-1 0 0,-4 0 0,5 0 0,0-9 24,-1 5 1,1 0 1,-1 0 0,1 4-3,4-1-1,-5 1 0,6 0 0,-1 0 10,0 4 1,4 0 1,-3-1 0,-6 5-34,5 4 0,0-4 0,0 4 0,1 0 8,-1 4-8,4 4 0,-13 0 0,9 0 8,5 4-8,-5 0 12,0 4-12,5 4 8,-10 4-8,1-4 0,4 9 0,-4-1 0,4 4 0,-9 4 0,4 0 0,1-3 0,-1-1 0,-4 0 0,0 0 0,0 5-20,-4-9-4,4 0 0,0 0-1,0-4-31,0 0-7,-5 0-1,5-3-751,-4-1-150</inkml:trace>
          <inkml:trace contextRef="#ctx0" brushRef="#br0" timeOffset="14143.4393">4480 2281 460,'0'0'41,"0"0"-33,0 0-8,0 0 0,0 0 350,0 0 68,0 0 14,9 0 2,5-4-209,-5 0-41,5 0-9,-5 0-2,-9 4-97,14 0-20,-5 0-4,9-4-1,-4 0-41,-1 0-10,1 4 0,0 0 0,-1 0-75,5 0-17,-4 0-3,0 4-1068</inkml:trace>
          <inkml:trace contextRef="#ctx0" brushRef="#br0" timeOffset="14502.7954">4913 2446 979,'0'0'87,"0"0"-70,0 0-17,0 0 0,-5-4 242,1-4 45,4 0 9,0 0 1,0 0-144,0-4-29,-5 0-5,5 0-2,0-5-54,5-3-11,-5 8-3,4-8 0,1-4 2,-5 0 0,4-1 0,1 1 0,4 4-17,-4-4-3,-5 4-1,9-1 0,-5 1-8,1 4-2,4 0 0,-4 4 0,4 4-6,-5-4-2,5 0 0,0 0 0,0 7-12,-4 5 0,4-4 0,0 4 0,0-4 0,-9 4 0,0 0 0,9 8 0,5-8 0,-5 9 0,-4 3 0,4-4 0,-9 4 0,4 4 0,6 4 0,-1 0 0,-5 1-18,1-1 3,4 4 1,-5 0 0,1-4-25,0 0-5,-1-3 0,1 7-1,4-4-26,-5 4-5,5-4 0,-4-4-1,-1-3-111,-4-1-21,5 0-5,0-4-1</inkml:trace>
          <inkml:trace contextRef="#ctx0" brushRef="#br0" timeOffset="15248.0398">5373 1996 748,'0'0'67,"0"0"-54,0 0-13,0 0 0,0 0 197,0 0 37,0 0 7,0 0 2,0 0-127,0 0-26,0 0-5,0 0-1,0 0-23,0 0-5,0 0 0,0 0-1,9 8 0,-9-8 0,0 0 0,4 8 0,5 0-7,-4 4-2,-5-4 0,5 4 0,-1 0-15,1 0-3,-5 5-1,0-1 0,0 0-17,0 0-10,0 0 12,0 1-12,0-1 0,0 4 0,-5-4 0,5-4 0,5 0 0,-5 1 0,-5-5 0,5-8 0,0 0-12,0 0 3,0 0 1,0 0 0,0 8-1,0-8 0,0 0 0,0 0 0,0 0 9,0 0-8,-4-8 8,-1 0-8,0-5 8,5 1 16,-4 0-4,4-4-1,0 0 26,0 0 6,4-5 1,1 1 0,0-8-25,4 8-5,-5-5-1,5 5 0,0 4-1,1 0 0,-6 0 0,5 3 0,0 5 22,0 0 4,1 4 1,-6 0 0,5 0-31,0 0-8,0 4 0,1 0 0,-10 0 9,9 0 1,-9 0 0,13 8 0,-4-8 0,-9 0 0,0 0 0,9 8 0,-4-4-10,-5-4 0,0 0 0,9 12 0,-4 5 0,-5-5-14,-5 0 3,1-4 1,-1 4 1,0 0 0,1-4 0,-1 4 0,-4-3-44,5 3-9,4-12-2,-5 8 0,5-8 7,-4 4 1,4-4 0,0 0 0,0 0 8,0 0 1,0 0 1,0 0 0,0 0 26,0 0 4,0 0 2,0 0 0,0 8 14,0-8 0,0 0 12,0 0-12,9 8 13,0-4-4,0 0-1,0 0 0,0 0-8,0 4 0,0 0 0,0-4 8,1 0-8,-1 5 0,-5-1 0,5-4 0,-9-4 0,0 0 8,0 8-8,5 0 8,-1 0 29,-4 4 6,-4-4 1,4 4 0,-5-4-20,1 1-3,-5 3-1,4-4 0,-4 4 10,0-4 2,-5 4 0,1 0 0,-1-4-32,0 5 0,-4-5 0,4 0 0,-8-8 0,3 4 0,1 0 0,5-4 0,-1 0-20,5-4-11,0 0-1,4 0-1,1-4-32,-1 0-7,10-1 0,-1-3-655,1 4-130</inkml:trace>
          <inkml:trace contextRef="#ctx0" brushRef="#br0" timeOffset="15486.9002">5732 1923 1731,'0'0'76,"0"0"17,0 0-74,0 0-19,9 8 0,1 0 0,-1 4 136,-5-4 24,1 4 5,-1-4 1,1 9-69,-1-1-13,1 0-4,4 8 0,-4 0-42,-5 1-9,4 3-1,1-4-1,-1 5-17,-4-5-10,0 4 12,0 1-12,0 7-9,0-4-9,5-3-2,-5 3-778,0-4-156</inkml:trace>
          <inkml:trace contextRef="#ctx0" brushRef="#br0" timeOffset="15901.3928">6297 2194 2307,'0'0'51,"0"0"10,0 0 3,0 0 0,4-4-51,-4 4-13,5-8 0,0 0 0,-1-1 94,1 5 16,-1-4 3,1 4 1,4 0-66,-9 4-12,9-4-4,-4-4 0,4-4 0,-5 4 0,1 4 0,4-4 0,-5 4-51,-4 4-10,0 0-3,0 0 0,0 0-148,0 0-31</inkml:trace>
          <inkml:trace contextRef="#ctx0" brushRef="#br0" timeOffset="16102.852">6288 2315 2066,'4'20'92,"-4"-20"18,0 0-88,9 5-22,1-5 0,-1 4 0,0 4 149,4-8 26,-3 0 5,-1-4 0,4 4-92,-4-4-20,1 0-3,-1-1-1,0 1-129,4-4-27,1 0-4</inkml:trace>
        </inkml:traceGroup>
        <inkml:traceGroup>
          <inkml:annotationXML>
            <emma:emma xmlns:emma="http://www.w3.org/2003/04/emma" version="1.0">
              <emma:interpretation id="{38F52315-0AD5-430D-9AAA-B109BC50FD1D}" emma:medium="tactile" emma:mode="ink">
                <msink:context xmlns:msink="http://schemas.microsoft.com/ink/2010/main" type="inkWord" rotatedBoundingBox="24666,7809 25871,7745 25903,8350 24698,8414"/>
              </emma:interpretation>
              <emma:one-of disjunction-type="recognition" id="oneOf8">
                <emma:interpretation id="interp40" emma:lang="en-AU" emma:confidence="0">
                  <emma:literal>360</emma:literal>
                </emma:interpretation>
                <emma:interpretation id="interp41" emma:lang="en-AU" emma:confidence="0">
                  <emma:literal>36 0</emma:literal>
                </emma:interpretation>
                <emma:interpretation id="interp42" emma:lang="en-AU" emma:confidence="0">
                  <emma:literal>3 60</emma:literal>
                </emma:interpretation>
                <emma:interpretation id="interp43" emma:lang="en-AU" emma:confidence="0">
                  <emma:literal>36 O</emma:literal>
                </emma:interpretation>
                <emma:interpretation id="interp44" emma:lang="en-AU" emma:confidence="0">
                  <emma:literal>36 o</emma:literal>
                </emma:interpretation>
              </emma:one-of>
            </emma:emma>
          </inkml:annotationXML>
          <inkml:trace contextRef="#ctx0" brushRef="#br0" timeOffset="77130.2777">6934 1971 1036,'0'0'46,"0"0"10,-4 0-45,-5 0-11,4-4 0,-4-4 0,9 4 215,-5-4 41,-4 0 8,5 4 1,-1-4-117,1 0-23,-5-5-5,4 5 0,5 0-24,0 0-5,0 8-1,-5-12 0,5 4-14,5-4-4,0 4 0,-1 0 0,-4 8-28,14-8-7,-5 3-1,0-3 0,0 4-25,5 0-11,-5 0 8,5 4-8,-1 0 0,-4 0 0,0 0 0,5 4 0,-5 0 0,5 4-9,-10-4 0,5 5 0,-4-1-6,0 0-1,-1 4 0,-4 0 0,-4 0-6,4 0-2,-5 5 0,-4-1 0,4-4-6,1 4-2,-5 0 0,0-4 0,4 1-4,1-5-2,4-8 0,-5 8 0,5-8 14,0 0 4,0 0 0,-5 8 0,5-8 10,0 0 10,0 12-13,0-12 5,0 0 8,10 4 0,-1 4 8,0 0-8,-5-4 17,5 4-1,0-4 0,1 0 0,-10-4 3,9 8 0,0 1 0,0-1 0,0 0-7,-4 0 0,-1 0-1,1 0 0,-1 4 1,1 0 0,-5 5 0,4-5 0,-8 0-12,4 4 12,-5-4-12,-4 8 12,5-3-12,-6 3 10,-3-4-10,4 0 10,-5 0-10,0-3 10,1 3-10,-1-4 10,5-4-10,-5 0 0,1 0 9,-1-4-9,0 0-16,1-4-8,4 0-2,-1 0 0,6 0-116,4 0-23,0 0-5,0 0-563,0 0-113</inkml:trace>
          <inkml:trace contextRef="#ctx0" brushRef="#br0" timeOffset="77449.0648">7394 1939 2041,'0'0'90,"5"-8"19,-10-4-87,5 4-22,0 3 0,-4 1 0,-1 0 129,-4 0 22,4 4 4,-4 0 1,0 4-76,5 0-14,-5 5-3,9-1-1,4 4-50,-8 4-12,-1 0 0,0 4 0,-4 9 0,5-1 8,8 0-8,1 5 9,-5-1-9,4-4 0,1 5 0,0-1 0,-1-3 0,5-5 0,0 4 0,5-4 0,-5-7 0,5-5 0,-1 0-9,1-4 9,4-8 0,-4 0 0,0 0 0,-1-8 0,1 4 0,0-4 0,-10-8 0,5 3 0,-4-3 28,-1 4 4,-4 0 0,0 0 0,-9 0-20,5 4-4,-5-1-8,-1 1 12,-3 4-12,-1 4 0,0 4 0,1 0 0,-5 0-26,4 5-11,0 3-3,5-4 0,0 4-29,5-4-7,-6 4 0,6-4-1,8 4-144,-4-3-29,0-9-6</inkml:trace>
          <inkml:trace contextRef="#ctx0" brushRef="#br0" timeOffset="77755.6241">7758 2020 1875,'0'0'83,"0"0"17,0-8-80,0 8-20,0-8 0,0 8 0,0 0 147,0 0 25,0 0 4,0 0 2,-9 8-108,0 4-22,0 0-4,5 8 0,-1 4-25,5 1-5,0-1-1,5 0 0,-1 1-13,5-1-12,0-4 3,5 4 0,0-3 9,-1-5 11,1-4-3,0 0 0,4-8 0,5 4 0,-10-8 0,5 0 0,1-8 13,-1 0 3,9-4 0,-9 0 0,-4 0 22,0-5 5,4-3 1,-4-8 0,-1 4-2,1-5 0,-10 1 0,6 0 0,-6 3-23,-4 1-5,0 0-1,-4 0 0,-1-1-6,0 5-2,1 0 0,-5 4 0,-9 3-13,-1 1-8,6 4 8,-6 4-13,1 4-39,0 4-8,4 0-2,5 0 0,-4 4-114,-1 0-22,5 5-5,0-1-957</inkml:trace>
        </inkml:traceGroup>
      </inkml:traceGroup>
    </inkml:traceGroup>
    <inkml:traceGroup>
      <inkml:annotationXML>
        <emma:emma xmlns:emma="http://www.w3.org/2003/04/emma" version="1.0">
          <emma:interpretation id="{0C062452-D9DD-4C26-96CE-815DF3523143}" emma:medium="tactile" emma:mode="ink">
            <msink:context xmlns:msink="http://schemas.microsoft.com/ink/2010/main" type="paragraph" rotatedBoundingBox="18074,9252 29458,8910 29482,9712 18098,1005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8633DEE-4BC7-4BE0-B606-E657393D5816}" emma:medium="tactile" emma:mode="ink">
              <msink:context xmlns:msink="http://schemas.microsoft.com/ink/2010/main" type="inkBullet" rotatedBoundingBox="18074,9252 19098,9221 19120,9937 18096,9967"/>
            </emma:interpretation>
            <emma:one-of disjunction-type="recognition" id="oneOf9">
              <emma:interpretation id="interp45" emma:lang="en-AU" emma:confidence="0">
                <emma:literal>But</emma:literal>
              </emma:interpretation>
              <emma:interpretation id="interp46" emma:lang="en-AU" emma:confidence="0">
                <emma:literal>Bit</emma:literal>
              </emma:interpretation>
              <emma:interpretation id="interp47" emma:lang="en-AU" emma:confidence="0">
                <emma:literal>Bl.</emma:literal>
              </emma:interpretation>
              <emma:interpretation id="interp48" emma:lang="en-AU" emma:confidence="0">
                <emma:literal>BI.</emma:literal>
              </emma:interpretation>
              <emma:interpretation id="interp49" emma:lang="en-AU" emma:confidence="0">
                <emma:literal>B),</emma:literal>
              </emma:interpretation>
            </emma:one-of>
          </emma:emma>
        </inkml:annotationXML>
        <inkml:trace contextRef="#ctx0" brushRef="#br1" timeOffset="142135.9226">283 3420 1962,'0'0'87,"0"0"17,0 0-83,0 0-21,0 0 0,0 0 0,-5 12 126,1 0 21,4 0 4,0 9 1,0-5-73,0 0-15,0 4-2,4 1-1,5 7-15,-9 0-3,5-4-1,-1 5 0,1-1-42,-1-4 0,1 1-11,0-5 3,-1 0-8,1 0-2,-1-7 0,-4 3 0,5-8-67,-5-8-14,0 0-2,0 0-1,0 0-123,0 0-25,4-12-5,1 0-1,-5-1 54,0-19 10,-5 4 3,1 16 0,4-9 33,-5 1 8,1-4 0,-1 0 1,5 3 318,-4-3 63,-1 0 13,5 3 2,-5-3-48,5 0-9,5 4-3,-5 4 0,0-5-29,5 5-7,-1 0-1,1 4 0,4 0-48,0 4-9,-9 8-3,0 0 0,0 0-28,0 0-7,18-5-1,-4 1 0,-1 4-20,1 4-4,-5-4 0,5 5-1,-5-1 1,0 0 0,-4 4 0,-1-4 0,1 4-32,-1 0 0,-4 4 0,0 0 0,-4-4-21,-1 0-11,1 5-1,-1-1-1,-9-4 4,10 0 1,-5-4 0,0 0 0,-1 4-26,6-4-5,-1 0 0,5-4-1,0 0 17,0 0 3,-9 0 1,9 0 0,0 0 10,0 0 2,0 0 1,0 0 0,0 0 27,0 0 8,0 0 0,0 0 0,0 0 0,9 4 1,-4 4 0,4 0 0,-4 0 27,4 5 6,0-5 1,4-4 0,-13-4-7,10 8-2,-1-4 0,4 4 0,1-4-15,-9 0-3,4 4-1,-5 0 0,1 0 14,4 5 3,-5-5 1,1 0 0,-1 4-1,-4-4-1,5 4 0,-5 0 0,0 0-31,0-4 0,-5 5 0,5-5 0,-9 4 0,5-4 0,-1-4 0,1 4 0,-1 0 0,1-4 0,-5 4 0,4-4 0,5-4 0,-9 0 0,-5 4 0,5-4 0,0 0 0,-5 0 0,5-4 0,-4 0 0,3 4 0,1-4-12,0-4 1,5 4 0,-5-4-138,4 0-28,0 0-6,5-8-997</inkml:trace>
        <inkml:trace contextRef="#ctx0" brushRef="#br1" timeOffset="142382.6938">569 3286 1818,'0'0'80,"5"-8"17,0-4-77,-1 8-20,-4 4 0,5-8 0,-1 0 114,5 0 19,-9 8 4,0 0 1,0 0-43,9 0-9,1 0-2,-1 0 0,-9 0-16,4 12-3,5 0-1,-4 4 0,-1-3-16,1 7-4,4 4-1,0 0 0,-4 9-23,-1-1-4,1 0 0,4 9-1,-9-5-2,5 5 0,-1 3 0,1 1 0,-1-5-13,1 1 8,-5-9-8,4 5 0,1-5-12,-1-8-8,1-4-1,-1 1-1,-4-1-153,5-8-30,0-4-7</inkml:trace>
        <inkml:trace contextRef="#ctx0" brushRef="#br1" timeOffset="249735.0236">1034 3578 1944,'0'0'43,"9"4"9,0 4 1,-9-8 1,0 0-43,0 0-11,9 4 0,0 0 0,0-4 59,0 4 9,1 0 3,-1-4 0,4 0-36,1 0-7,0 0-2,4 0 0,0 0-16,5 0-10,-9 0 12,-1 4-12,5-4 0,1 4 0,-10-4 0,4 0-688,-4 4-131</inkml:trace>
      </inkml:traceGroup>
      <inkml:traceGroup>
        <inkml:annotationXML>
          <emma:emma xmlns:emma="http://www.w3.org/2003/04/emma" version="1.0">
            <emma:interpretation id="{FD24E204-1D29-4F1B-A5B3-C31EF6B7861C}" emma:medium="tactile" emma:mode="ink">
              <msink:context xmlns:msink="http://schemas.microsoft.com/ink/2010/main" type="line" rotatedBoundingBox="19382,9226 29458,8924 29482,9712 19405,10014"/>
            </emma:interpretation>
          </emma:emma>
        </inkml:annotationXML>
        <inkml:traceGroup>
          <inkml:annotationXML>
            <emma:emma xmlns:emma="http://www.w3.org/2003/04/emma" version="1.0">
              <emma:interpretation id="{DBFA4428-017E-44A0-BB07-8543E22AD44B}" emma:medium="tactile" emma:mode="ink">
                <msink:context xmlns:msink="http://schemas.microsoft.com/ink/2010/main" type="inkWord" rotatedBoundingBox="19382,9249 21493,9156 21528,9945 19417,10039"/>
              </emma:interpretation>
              <emma:one-of disjunction-type="recognition" id="oneOf10">
                <emma:interpretation id="interp50" emma:lang="en-AU" emma:confidence="0">
                  <emma:literal>1AnBf.</emma:literal>
                </emma:interpretation>
                <emma:interpretation id="interp51" emma:lang="en-AU" emma:confidence="0">
                  <emma:literal>1AnBf,</emma:literal>
                </emma:interpretation>
                <emma:interpretation id="interp52" emma:lang="en-AU" emma:confidence="0">
                  <emma:literal>1AnB/.,</emma:literal>
                </emma:interpretation>
                <emma:interpretation id="interp53" emma:lang="en-AU" emma:confidence="0">
                  <emma:literal>LAMB...</emma:literal>
                </emma:interpretation>
                <emma:interpretation id="interp54" emma:lang="en-AU" emma:confidence="0">
                  <emma:literal>1Anbf.</emma:literal>
                </emma:interpretation>
              </emma:one-of>
            </emma:emma>
          </inkml:annotationXML>
          <inkml:trace contextRef="#ctx0" brushRef="#br1" timeOffset="250231.0086">1621 3278 1911,'-9'4'84,"9"-4"19,0 0-83,0 0-20,0 0 0,-9 0 0,4 0 117,5 0 19,0 0 4,0 0 1,-9 4-53,5 5-12,-1-5-1,1 8-1,8 0-27,-4 4-6,0 4-1,5-3 0,4 7-15,0 4-3,-9 0-1,9 9 0,-4-5-9,8 1-1,-4 7-1,0 1 0,1-1-10,-1-4 0,0 5 0,-5-9 0,5 1 0,-4-5 0,9 0 0,-10-3 0,5-1-19,0-4-5,5-4-2,-5-4 0,-4 5-138,-1-9-28,-4-8-6,0 0-526,0 0-106</inkml:trace>
          <inkml:trace contextRef="#ctx0" brushRef="#br1" timeOffset="250637.1175">1903 3436 1785,'0'0'159,"0"0"-127,0 0-32,0 0 0,0 0 28,0 12 0,0-4 0,0 5 0,0 3 99,5 4 19,-10 0 4,10 0 1,0 1-76,-5-1-15,0 4-4,0 1 0,0-1-40,0 4-16,0 0 11,-5-3-11,5-1 0,0-4 0,0-4 0,5 1 0,-10-1 0,5-8 0,9 0 0,0-4 0,-9-4 22,0 0-2,0 0 0,5-12 0,4 0-20,-5 0 8,-4-5-8,0 1 0,0-8 0,5 0 0,-10-5 0,1 1 0,-1 0 0,1-5 0,13 5 0,-5-4 0,-8-1 0,4 5 0,4 0 0,1-1-8,0 9 8,-1 0 0,1 0 0,4 7 0,4-3 17,-8 8-1,4 0 0,-4 4 0,8 4 1,-8 0 0,-5 0 0,13 8 0,-3 0-3,3 0-1,-4 4 0,0 5 0,1-1-5,-1 8 0,0 0-8,0 1 12,-5-1-12,6 0 0,-1 0 0,0 1 0,0 3 0,-5 0 0,1-3 0,4-5 0,-4 0-41,4 0-5,-9-7-1,0-1 0,4 0-157,-8 0-31,-1-4-6</inkml:trace>
          <inkml:trace contextRef="#ctx0" brushRef="#br1" timeOffset="250858.9498">1894 3533 2185,'0'0'48,"0"0"9,0 0 3,0 0 2,0 0-50,0 0-12,9 4 0,1 4 0,3-8 105,-4 0 19,10 5 3,-6-5 1,10 0-65,-5 4-13,-9 0-2,9-4-1,1 0-36,-1 0-11,-4 0 0,4 0 0,5 4-104,-5 0-28,-5 0-6,1 4-978</inkml:trace>
          <inkml:trace contextRef="#ctx0" brushRef="#br1" timeOffset="251200.779">2336 3764 1728,'-14'4'76,"14"-4"16,0 0-73,0 0-19,-9 0 0,9 0 0,0 0 150,0 0 26,0 0 6,-9 4 1,5-8-88,4 4-18,-5-8-3,5 8-1,-9-8-29,4-4-7,5 0-1,-4-5 0,4-3-16,4 0-4,-4 0-1,5-5 0,-1 1-15,1 0 0,-5-4 0,5 3 0,8-3 0,-8 4 9,-1-1-9,1 5 8,-1-4-8,6 4 0,-1 3 0,0 1 0,-9 4 0,4 0-11,10 4 11,0 0-8,-5 4 8,-9 4 0,4-4 0,10 0 0,9 8 0,-10 4 0,-13-8 0,14 12 0,0 4 0,4 4 0,-4-3 0,-1 7 0,-4 0 0,0 0 0,-4 5 0,4-5 0,-4 0 0,4 5 0,0-5 0,0 0 0,-5 0 12,6-3 2,-1-9 0,0 4 0,-5-4-164,5 0-33,5 0-6</inkml:trace>
          <inkml:trace contextRef="#ctx0" brushRef="#br1" timeOffset="251924.8301">2814 3456 806,'0'0'72,"0"0"-58,-5-8-14,5 8 0,0 0 293,0 0 56,0-8 11,0 8 3,0 0-198,0 0-39,0 0-8,0 0-2,0 0-60,10 12-12,-6 1-2,1 3-1,4 0-12,-5 4-2,1 4-1,-1 1 0,1-9-15,0 4-3,4-4-8,-5 5 12,1-9-12,-1 0 0,-4 0 8,5-4-8,-5 4 0,0-12 0,0 0 0,0 0 0,0 0 0,0 0-12,0-12 12,0-4-10,-5 4 10,1-4-10,-1-1 10,5-3-10,-4-4 10,-1 0 0,5-5 0,-4 5-8,4 0 8,0 3 0,0-3 0,0 4 0,4 0 0,1 4 0,-1-5 0,5 5 8,0 4 6,1 0 2,-1-4 0,0 8 0,0-1-3,0 1 0,0 0 0,0 4 0,0 4-1,-9 0 0,9 4 0,-9-4 0,0 0-12,9 12 0,-4-4 0,0 5 0,-1-1 0,-4 0 0,-4 0 0,4 0 0,0 0-16,-5 0 1,0 1 0,1-5 0,-1 0-11,1 0-2,4-8-1,-5 8 0,5-8 17,0 0 3,0 0 1,-9 0 0,9 0-20,0 0-4,0 0-1,0 0 0,0 0 19,0 0 4,0 0 1,0 0 0,5 12 9,-1-4-10,-4-8 10,9 12-10,0-4 10,5 5 0,-9-5 0,8 0 0,-4 0 0,5-4 12,-5 0-4,5 4 0,0 0 9,-1 4 3,-8 0 0,4 1 0,0-1 3,-4-4 1,-5-8 0,4 8 0,-4 0 2,0 4 1,-4 0 0,-1 0 0,-4-3-8,0-1-2,0 8 0,-5-8 0,0 4-5,-4-4 0,0 0-1,0-4 0,-1 0-11,1 0 0,0-4 9,-5 0-9,5-8 0,0 0-18,0 0 3,4-4 1,-4 0-49,9 0-9,0-5-3,-1 1-737,6 0-148</inkml:trace>
          <inkml:trace contextRef="#ctx0" brushRef="#br1" timeOffset="254786.5379">3210 3202 518,'-4'4'46,"4"-4"-37,0-9-9,0 9 0,0 0 239,9-8 45,-9 0 10,0 8 2,0 0-102,0 0-20,0-8-4,0 8-1,0 0-36,0 0-7,0 0-2,0 0 0,0 0-37,4 8-8,1 0-2,-1 5 0,-4-1-22,5 0-5,-5 0-1,4 8 0,1-4-20,0 5-4,4 3-1,-5 4 0,1 1-24,-1 3 0,-4 0 8,5 5-8,-5-1 0,4 5 0,-4 3 9,10 1-9,-10-1 0,4-3 0,5-1 0,-4 1 0,-1-9 0,5-4 0,-9-3 0,9-1-8,-4-8-23,4-4-4,-4 0-1,-5-12 0,0 0-97,0 0-20,0 0-4,0 0-651,0 0-131</inkml:trace>
          <inkml:trace contextRef="#ctx0" brushRef="#br1" timeOffset="255063.456">3542 3456 2048,'0'0'91,"0"0"18,0 0-87,0 0-22,0 0 0,0 0 0,0 0 125,0 0 21,0 0 4,0 0 1,0 0-67,0 0-14,0 0-2,5-8-1,4 0-22,-4 4-4,-1-4-1,-4 8 0,0 0-28,14-4-12,0 0 11,-1 0-11,1 8 0,-5-4 0,5-4 0,-5 4 0,4-4-37,-3 4-4,-10 0-1,9 0 0,0 4-175,-9-4-35,4 8-8</inkml:trace>
          <inkml:trace contextRef="#ctx0" brushRef="#br1" timeOffset="255233.5456">3556 3594 2322,'0'0'51,"0"0"10,0 0 3,0 0 1,0 0-52,0 0-13,0 0 0,0 0 0,0 0 127,-4 8 22,4-8 5,0 8 1,0-8-73,0 0-14,4 12-4,5-4 0,-4 5 0,-1-5 0,5 0 0,1 0 0,-1 0-64,4 0-25,-4-4 1,5 4 0,0-4-100,4 0-19,-4-8-4,-5 4-1</inkml:trace>
        </inkml:traceGroup>
        <inkml:traceGroup>
          <inkml:annotationXML>
            <emma:emma xmlns:emma="http://www.w3.org/2003/04/emma" version="1.0">
              <emma:interpretation id="{27685AEE-0C9D-4D8E-B9D7-07C3EA0DD53B}" emma:medium="tactile" emma:mode="ink">
                <msink:context xmlns:msink="http://schemas.microsoft.com/ink/2010/main" type="inkWord" rotatedBoundingBox="21800,9095 22936,9433 22745,10077 21608,9739"/>
              </emma:interpretation>
              <emma:one-of disjunction-type="recognition" id="oneOf11">
                <emma:interpretation id="interp55" emma:lang="en-AU" emma:confidence="0">
                  <emma:literal>756</emma:literal>
                </emma:interpretation>
                <emma:interpretation id="interp56" emma:lang="en-AU" emma:confidence="0">
                  <emma:literal>736</emma:literal>
                </emma:interpretation>
                <emma:interpretation id="interp57" emma:lang="en-AU" emma:confidence="0">
                  <emma:literal>786</emma:literal>
                </emma:interpretation>
                <emma:interpretation id="interp58" emma:lang="en-AU" emma:confidence="0">
                  <emma:literal>73°</emma:literal>
                </emma:interpretation>
                <emma:interpretation id="interp59" emma:lang="en-AU" emma:confidence="0">
                  <emma:literal>7556</emma:literal>
                </emma:interpretation>
              </emma:one-of>
            </emma:emma>
          </inkml:annotationXML>
          <inkml:trace contextRef="#ctx0" brushRef="#br1" timeOffset="255902.6655">3920 3331 1702,'0'0'76,"0"0"15,0 0-73,0 0-18,0 0 0,0 0 0,0 0 114,0 0 19,0 0 4,0 0 1,0 0-46,9-4-10,1-4-2,3 4 0,-4-4-20,5 8-4,0-4 0,4 4-1,0-4-18,0 0-3,0 4-1,1-4 0,-1 4-14,5-5-3,-5 5-1,0 5 0,-4-1-15,4 0 11,-4-4-11,-1 4 10,1 0-10,-5 0 0,0 4 9,-4 0-9,4 0 8,-5 4-8,-4 0 10,0 5-10,0-1 8,0 8-8,0 0 0,-4 1 0,-1-1 0,1 4 0,-1 5 0,-4-1-10,5 4-2,-6-3-1,6-5 0,-1 4 0,5-3-18,0-5-3,-4 0-1,-1-3 0,5-5-51,0-4-10,0 0-3,0-4 0,0-8-149,0 0-31</inkml:trace>
          <inkml:trace contextRef="#ctx0" brushRef="#br1" timeOffset="256133.0908">4052 3602 1267,'0'0'112,"0"0"-89,0 0-23,0 0 0,0 0 205,0 0 37,0 0 7,14-4 2,0 4-104,-5 0-21,4 0-4,-3 0-1,3-4-35,1-4-7,0 4-2,4 0 0,-5 0-28,1 4-5,4-4-2,-9 0 0,5 0-28,0 0-6,4 4 0,-4 0-8,-5-4 0,4 0-22,6-5 3,-1 5 1,-5 4-127,6 0-26,-1-8-5,0 4-978</inkml:trace>
          <inkml:trace contextRef="#ctx0" brushRef="#br1" timeOffset="256628.1121">4549 3319 518,'0'0'23,"0"0"5,0 0-28,0 0 0,0 0 0,0 0 0,0 0 403,0 0 75,0 0 15,0 0 3,9 0-332,0-4-68,5 0-12,-1 0-4,1 4-30,-1-4-6,-13 4-2,10-4 0,3 0-30,-4 4-12,0-4 8,-9 4-8,0 0-30,0 0-11,0 0-3,0 0 0,0 0-75,0 0-15,0 0-3,-4 8-1,-1 0-11,-4 0-3,0-4 0,0 4 0,4 0 40,-4 0 7,0-4 1,0 0 1,0 0 89,-5 0 14,1-4 10,-1 8-2,0-8 75,1 9 14,8-5 3,-8 4 1,3-8-13,1 4-2,0 0-1,9-4 0,-4 4-21,4-4-4,-5 8 0,1 0-1,4 0-8,-5 4-2,5-12 0,5 12 0,-1-4-9,5 9-3,-4-1 0,-1 0 0,5-4-2,1 0-1,3 4 0,-4-3 0,0-1-11,5 0-3,0 4 0,-5-4 0,0 0 10,-4 5 2,8-5 0,1 0 0,-10 0-16,5 4-4,1-4 0,-1 0 0,0 5 7,0-5 1,-9 0 0,0 0 0,0 0 8,0-4 1,-5 0 1,-4 5 0,5-5-22,-10 0-8,0 0 0,5-4 0,-4 4 12,-1-8-4,0 4-8,1-4 12,-6-4-40,6 0-9,-1 0-2,5 0 0,0-4-34,-5 0-7,10 0-2,-1-5 0,5 1-186,5-4-38</inkml:trace>
          <inkml:trace contextRef="#ctx0" brushRef="#br1" timeOffset="256929.4839">4908 3376 2473,'0'0'54,"0"0"11,0 0 3,0 0 2,0 0-56,0 0-14,0 0 0,0 0 0,-9 4 72,5 4 12,4-8 3,-9 8 0,-1 4-34,6 4-6,-1-4-2,-4 8 0,9 5-36,-4-1-9,4-4 0,0 0 0,0 9 0,4-1 0,1-4 0,4 5 0,-5-9 0,6 0 0,-1-4 0,0 1 0,4 3 0,-3-8 0,-1-4 0,0 0 0,0-4 0,5 0-17,-1-8 4,1 4 1,-10-4 22,5 0 5,1-8 1,-6 0 0,1 4 3,-5-4 1,9-1 0,0 5 0,-9-4-7,4 0-1,-8-4 0,4 8 0,-5 0-12,-4 0 8,0 4-8,0 0 0,-5 4-24,5 0-10,-4 4-2,4 4-1,-5 0-135,0 4-26,5-4-6,0 0-904</inkml:trace>
        </inkml:traceGroup>
        <inkml:traceGroup>
          <inkml:annotationXML>
            <emma:emma xmlns:emma="http://www.w3.org/2003/04/emma" version="1.0">
              <emma:interpretation id="{722D369C-F822-482E-83CD-C4B694CBEB88}" emma:medium="tactile" emma:mode="ink">
                <msink:context xmlns:msink="http://schemas.microsoft.com/ink/2010/main" type="inkWord" rotatedBoundingBox="22919,9701 22997,9216 23292,9263 23214,9749"/>
              </emma:interpretation>
              <emma:one-of disjunction-type="recognition" id="oneOf12">
                <emma:interpretation id="interp60" emma:lang="en-AU" emma:confidence="0">
                  <emma:literal>+</emma:literal>
                </emma:interpretation>
                <emma:interpretation id="interp61" emma:lang="en-AU" emma:confidence="0">
                  <emma:literal>&amp;</emma:literal>
                </emma:interpretation>
                <emma:interpretation id="interp62" emma:lang="en-AU" emma:confidence="0">
                  <emma:literal>T</emma:literal>
                </emma:interpretation>
                <emma:interpretation id="interp63" emma:lang="en-AU" emma:confidence="0">
                  <emma:literal>j</emma:literal>
                </emma:interpretation>
                <emma:interpretation id="interp64" emma:lang="en-AU" emma:confidence="0">
                  <emma:literal>t</emma:literal>
                </emma:interpretation>
              </emma:one-of>
            </emma:emma>
          </inkml:annotationXML>
          <inkml:trace contextRef="#ctx0" brushRef="#br1" timeOffset="257155.4831">5141 3509 2023,'0'0'89,"0"0"19,0 0-86,0 0-22,9-4 0,0 0 0,0 0 114,0 4 18,0-8 4,0 4 1,5 0-59,4 0-12,-4 0-2,-1 0-1,-4 4-27,5-8-6,0 3-1,-1 1 0,6 0-17,-1 0-4,-5 0-8,6 0 12,-1 4-12,-4 0 0,-5 0 0,0-4 0,0 0-122,0 0-18,0-4-3,0 4-985</inkml:trace>
          <inkml:trace contextRef="#ctx0" brushRef="#br1" timeOffset="257343.4363">5300 3230 1324,'0'0'118,"0"0"-94,0 0-24,0 0 0,0 0 211,0 0 37,0 0 8,0 0 2,0 0-81,-9 8-16,4 0-3,-4 4-1,5 4-62,-1 1-13,0 7-2,5 0-1,0 4-36,0 5-7,10-1-2,-10 5 0,0-5-22,0 4-4,-5 1 0,0-5-8,10-3-10,0-1-9,-1-4-1,10-4-1,-1-7-197,6-1-39</inkml:trace>
        </inkml:traceGroup>
        <inkml:traceGroup>
          <inkml:annotationXML>
            <emma:emma xmlns:emma="http://www.w3.org/2003/04/emma" version="1.0">
              <emma:interpretation id="{EDA54CCD-B605-42F2-BE9B-4B44C69B31F3}" emma:medium="tactile" emma:mode="ink">
                <msink:context xmlns:msink="http://schemas.microsoft.com/ink/2010/main" type="inkWord" rotatedBoundingBox="25289,9080 29459,8955 29477,9572 25307,9697"/>
              </emma:interpretation>
              <emma:one-of disjunction-type="recognition" id="oneOf13">
                <emma:interpretation id="interp65" emma:lang="en-AU" emma:confidence="0">
                  <emma:literal>700-360--1096</emma:literal>
                </emma:interpretation>
                <emma:interpretation id="interp66" emma:lang="en-AU" emma:confidence="0">
                  <emma:literal>700-360=1096</emma:literal>
                </emma:interpretation>
                <emma:interpretation id="interp67" emma:lang="en-AU" emma:confidence="0">
                  <emma:literal>300-360=1096</emma:literal>
                </emma:interpretation>
                <emma:interpretation id="interp68" emma:lang="en-AU" emma:confidence="0">
                  <emma:literal>700.360=1096</emma:literal>
                </emma:interpretation>
                <emma:interpretation id="interp69" emma:lang="en-AU" emma:confidence="0">
                  <emma:literal>700,360=1096</emma:literal>
                </emma:interpretation>
              </emma:one-of>
            </emma:emma>
          </inkml:annotationXML>
          <inkml:trace contextRef="#ctx0" brushRef="#br1" timeOffset="258876.9749">7494 3533 1843,'0'0'164,"0"0"-132,0 0-32,0 0 0,0 0 112,0 0 15,9-8 3,1 4 1,3 0-31,-4 0-7,0 0-1,1-4 0,3 4-42,1-4-9,-1 4-1,1 0-1,0 0-29,-1-4-10,1 4 0,0-5 9,-5 1-41,5 4-8,-1-4-1,1 0-763,0 4-152</inkml:trace>
          <inkml:trace contextRef="#ctx0" brushRef="#br1" timeOffset="259325.7583">7849 3242 1612,'0'0'72,"0"0"14,10-4-69,-1 0-17,4 0 0,1 0 0,-5-4 212,9 0 38,-4 0 8,4 3 2,-4 1-114,4 0-22,-4 4-5,-1-4-1,-4 0-49,1 4-9,-1-4-3,0 4 0,4 0-23,-13 0-5,0 0-1,0 0 0,10 8-17,-6-4-11,-4-4 12,0 0-12,0 8 0,0 5 0,0-1 0,-9 0 0,0 0-31,-5 4 0,5-4 0,5 0 0,-6 5-19,6-5-4,-1-4-1,5 4 0,0-12-9,0 8-3,0-8 0,5 8 0,-5 4 19,4-8 3,-4-4 1,14 9 0,-5-5 23,-9-4 5,0 0 0,0 0 1,5 8 15,4-4 0,-9-4 0,14 4 0,-5 4 12,4-4 0,-4 0-1,5 0 0,-5 0 29,0 0 5,0 0 2,0 4 0,1 0-17,-10-8-3,0 0-1,0 8 0,0 5 12,-5-1 2,0 4 1,-4 0 0,-4-8-25,-1 4-6,0 4-1,1-3 0,-1 7-9,5 0 0,0-8 0,0 4 0,-5-3 0,10-5-16,-6 0 4,1 0 1,0-4-50,0 4-11,9-8-1,0 0-1,-4 4-127,4-4-26,0 0-5</inkml:trace>
          <inkml:trace contextRef="#ctx0" brushRef="#br1" timeOffset="259677.519">8373 3222 345,'23'-20'15,"-14"11"4,0 1-19,0-4 0,0 0 0,-4 0 0,4 4 480,-5 4 92,-4 4 18,0 0 4,0 0-368,0 0-74,0 0-14,0 0-3,0 0-57,-9 4-11,0 4-3,0 4 0,0 4-48,-5 4-16,5 1 10,0 3-10,5 0 0,-6 9 0,6-5 0,4 0 0,-5-3 0,5 7 0,0-4 0,0 1 0,5-9 0,-1 0 0,1 4 0,4-7 0,-4-5 0,4-4 0,0 0 0,0 0 0,0-8 0,-9 0 0,9 0 0,0 0 0,5-4 0,-5 0 8,-4-4-8,8 0 12,-8-4-12,-1-1 0,1 1 0,0 0 8,-5 0-8,-5 4 8,5-4-8,-5 4 8,1 0-8,-5-1 0,4 5 0,-4 4 0,-5 0-9,5 4-4,-4 1-1,-1 3 0,0 4-30,1 0-5,-1 0-2,0 4 0,5-4-9,0 0-3,9 1 0,-4-1 0,4-4-145,0-8-28,9 8-7</inkml:trace>
          <inkml:trace contextRef="#ctx0" brushRef="#br1" timeOffset="259994.8682">8806 3367 230,'18'-28'10,"-9"16"2,0 0-12,5-4 0,-1-1 0,-4 1 0,0 0 459,1 4 89,-1 4 17,-9 0 4,0 0-333,-5 4-68,5 4-12,-4 0-4,-6 0-71,1 0-14,0 8-3,0 4-1,0-4-23,-5 8-5,5 4-1,5 1 0,4 3-34,-5 0 0,-4 0 0,5 1 0,4-1 0,4 0 0,5-3 0,-4-1 0,-1-4 0,5-4 0,1 4 0,-1-4 0,4-4 0,1 5 0,-5-9 0,5 0 0,-1-8 0,1 0 0,0-4 0,4-5 0,0 1 0,-4 0 0,-1-4 0,1 4 0,0-4 19,-5-1 0,0 1 0,-4-4 0,4 0-4,-9 0-1,4 3 0,-4-3 0,-4 4 14,4-4 4,-9 3 0,4-3 0,-9 4-32,5 4 0,-9 0 0,4 4 0,-4 0-44,-5 0-8,1 3-1,-1 5-1,-5 5-68,1-1-14,0 4-2,4 0-729,5 0-145</inkml:trace>
          <inkml:trace contextRef="#ctx0" brushRef="#br1" timeOffset="261663.3966">9284 3230 1497,'0'16'133,"0"0"-106,0-16-27,0 0 0,0 0 149,0 0 25,0 0 5,0 0 1,9 4-64,4-4-12,1 12-2,0-12-1,13-4-49,-9 4-11,0 0-1,5 4-1,0-4 20,4 0 4,-4-8 1,4 4 0,1 4-52,-6 0-12,1-4 0,0 0 0,-5 4 0,5-4-12,-5 4 3,-4-4 0,4 4-21,-9-4-4,0 0-1,5-4 0,-5 0-160,-4 4-32,-5 4-6,0 0-742</inkml:trace>
          <inkml:trace contextRef="#ctx0" brushRef="#br1" timeOffset="261845.8731">9429 3359 633,'0'0'56,"0"0"-44,0 0-12,0 0 0,0 0 280,0 0 55,0 0 10,0 0 3,0 0-172,14 4-35,-5-4-6,5-4-2,-1 4-66,1-4-14,4 4-2,0-4-1,1 4-22,3-4-5,-3 4-1,3-4 0,-3 4-14,3 0-8,1-4 8,-5 4-8,1 0 0,-1 0-10,-5 0 1,6-4 0,-1 0-123,-4 0-25,-1 4-5</inkml:trace>
          <inkml:trace contextRef="#ctx0" brushRef="#br1" timeOffset="262508.3591">10158 3007 2012,'-5'12'44,"5"-4"10,0-8 2,0 0 0,0 9-45,0-1-11,0 0 0,-4 4 0,4-12 92,0 16 17,-5 0 3,5 0 1,0-3-57,0 7-11,0 0-2,-4 4-1,8-3-20,1-1-4,-5-4-1,4 4 0,-4 9-9,0-9-8,0 0 9,0 0-9,0 1 0,0-1 0,0 0 0,0 0 0,0 0 0,0 1 0,0-1 0,0 0 0,0-8-64,5 0-18,-5-12-4,4 9-646,5-5-130</inkml:trace>
          <inkml:trace contextRef="#ctx0" brushRef="#br1" timeOffset="262738.1597">10531 3177 1152,'-4'12'102,"4"-12"-82,0 0-20,0 0 0,-5 8 215,0-3 38,5-5 8,0 0 2,-13 0-127,13 0-26,-9 8-5,0 4-1,4-4-61,0 0-13,-4 4-2,5 0-1,4 0-27,-5 0 0,1 1 0,4 3 0,0 0 0,4 4 0,1-4 0,-5 5 0,4-1-9,5 0 9,5 0 0,-5 1 0,5-5 0,0 0-8,4 0 8,-5 0 0,6-4 0,-1 1 0,-5-1 0,6-4 0,-1-8 0,-4 4 0,-1-8 0,5 0 0,-4-4 12,0 0-3,-1-9-1,-4 1 0,1 0 4,-6 0 1,1 4 0,-1-4 0,-4-5-13,0 1 11,0 0-11,0 0 10,-4-1 6,-5-7 0,-1 4 1,1 4 0,-4-1-17,-1 1 0,0 0 0,5 0-9,-4 3 9,4 5 8,-5 4-8,5 0 11,-5 0-27,5 4-4,0 0-2,0 4 0,0 0-14,0 0-4,-1 4 0,10-4 0,-9 4-16,9-4-4,0 0-1,0 0 0,0 0-158,0 12-31</inkml:trace>
          <inkml:trace contextRef="#ctx0" brushRef="#br1" timeOffset="263179.1262">11055 3129 806,'0'0'72,"0"0"-58,0 0-14,13 0 0,-4-4 156,-9 4 29,0 0 6,5-8 1,4-1-38,-9 9-7,0-4-2,0 4 0,0 0-42,0 0-9,0-8-2,0 4 0,0 0-28,0-4-5,-4 4-2,4-4 0,-5 4-30,0 0-7,-4 0 0,9 4-1,-9-4-19,9 4 0,-13 4 0,3 0 0,-3 0 9,4 4-1,-5-4-8,5 8 12,-5-4-36,5 4-7,0-3-1,0 3-1,4 4 1,1-4 1,4-12 0,0 0 0,0 12 16,0 0 3,4-4 1,5 0 0,1 1 3,-10-9 0,9 4 0,0 0 0,4 0 8,1-4 0,0-4 0,-1 0 0,1 0 17,0-5-1,-1 5 0,-3 0 0,-1-8 2,0 0 0,0 4 0,0 0 0,-5 0-6,1 0-2,0 0 0,-1 0 0,-4-1-10,0 9 8,0 0-8,0 0 8,0 0-8,0 0 8,0 0-8,0 0 8,0 0 3,0 0 0,0 13 0,0-1 0,0 4-3,0-8-8,-4 8 12,4 0-4,0 1-8,0-1 12,0 0-12,-5 4 12,5-4-12,0 1 0,0-1 0,0 4 8,0-4-8,0 4 0,0-3 0,0 3 8,0-4-8,0 4 0,0-4 0,0 1 0,5-5 0,-5 0 0,4-4 0,-4-8 0,0 0-16,0 0 0,0 0 1,0 0 0,0 0-30,0 0-7,0 0 0,0 0-1,9-8-143,0-4-28,-4 0-5</inkml:trace>
          <inkml:trace contextRef="#ctx0" brushRef="#br1" timeOffset="263543.9835">11546 2955 1677,'0'0'74,"0"0"16,0 0-72,0 0-18,0 0 0,0 0 0,0 0 117,0 0 20,0 0 4,0 0 1,0 0-26,-9 8-4,5-4-2,4 4 0,-9 0-56,4 4-11,-4 0-3,0 0 0,0 5-19,-5 7-4,0 0-1,5 4 0,-4 1-16,4-1 0,-1-4 0,1 5 0,9-5 0,0 8 0,5-7 0,-1-1 0,1 4 0,9-3 0,-5-1 0,4 0-9,6-4 9,-6-3 0,1-1 0,0-4 8,4 0-8,0-8 0,0 0 0,0 0 0,1-4 12,-10-8-3,-9 8 0,9-8 0,5-4 11,-5 0 3,-5 0 0,-4-5 0,5 5 5,-10-4 0,1 4 1,-5 0 0,4 8-9,-9-4-3,1-5 0,-1 9 0,-4 0-17,0 4 0,-1 0-8,1 0 8,-5 4-48,5 5-4,-9 7-1,9 4 0,-1 0-55,6 4-12,-1 5-1,0-5-653,5 4-130</inkml:trace>
          <inkml:trace contextRef="#ctx0" brushRef="#br1" timeOffset="257771.4537">5914 3242 1944,'-18'4'86,"18"-4"18,0 0-84,0 0-20,0 0 0,0 0 0,0 0 125,0 0 21,0 0 4,9 12 1,-4-4-44,4 0-9,0-4-2,5-4 0,-1 0-33,1 0-7,4 4-2,1-4 0,-1-4-12,0 4-2,0-8-1,0 8 0,1-4-31,-6 4-8,5 0 0,-4-4 0,0 4 0,-1 0 8,1 0-8,-14 0 0,14 0 0,-14 0 0,9 8 0,-9-8 0,9 12 0,0-3 0,-4 3 0,-1 4 0,-4-4 0,-4 4-20,-1 4 4,1 1 1,-1-1 15,-4 0 0,0 4-10,0 1 10,0 3-12,-1-4 1,-3-3 1,4 3 0,0-8-21,-1 4-4,1-4-1,5 1 0,-5-1-113,4 0-23,1-4-5,4-4-1,-5 0-67,1-4-14,-6-4-2,10 0-1</inkml:trace>
          <inkml:trace contextRef="#ctx0" brushRef="#br1" timeOffset="258650.7588">6024 3481 1836,'0'0'81,"0"0"17,9-8-78,-5 0-20,6-1 0,3 1 0,-4 0 107,5 0 17,0-4 4,-1 4 1,5-4-31,1 4-6,3 0-2,-3 0 0,-1-5-30,0 1-5,0 8-2,-4-4 0,4-4-22,0 4-5,1 4-1,-6 0 0,1 0-16,0 4-9,-5-4 10,4 4-10,-13 0 8,0 0-8,9 0 0,1 4 0,-1 0 0,-5 4 8,-4-8-8,5 8 0,-1 8 0,-4-4 8,5 0-8,-10 5 0,1-5 8,4 0-8,-5 4 0,1 0 0,4 5 0,0-1 0,-5 0 0,5 0 0,-4-4 0,8 5 0,1-5 0,-1 0 0,-4 0 0,5-4-10,4-4 10,-5 5-12,6-1 12,-1 0 0,0-8-9,0 4 9,0-8 0,5 0 0,-5-8 0,4 4 0,-4-4 0,5-4 0,0-1 0,-1 1 0,1-4 0,0-4 0,-1 0 11,-3-1-11,3-3 19,-8 4-3,4-4 0,-5 3 0,6-3 0,-10 4-1,0 0 0,-5-1 0,0 1-5,-4 0-1,0 0 0,0 4 0,-5 3-9,5 1 0,-4 4 0,4 4 0,-5-4-30,0 8-2,1 4 0,-1 4 0,0 0-26,5 0-6,0 0 0,0 5-1,4-1-103,1 0-20,4-4-4,0-8-824</inkml:trace>
          <inkml:trace contextRef="#ctx0" brushRef="#br1" timeOffset="258657.0929">6775 3286 691,'0'0'61,"0"0"-49,0-4-12,5-4 0,-5 8 296,0 0 56,0 0 11,0 0 2,0 0-177,0 0-36,0 0-8,0 0 0,0 0-67,0 8-13,-5 1-2,-4 3-1,4 4-33,1-4-8,-1 4 0,5 4-1,-4 1-11,4 3-8,4-4 12,1 4-12,-1-3 0,5-1 0,1-4 0,-1 0 0,-5 0 32,10-3 0,0-9 0,4 0 0,-5 0-20,1 0-4,0 0 0,4-4-8,-9 0 20,9-8-2,-4 4-1,0-8 0,4-5 16,-5-3 3,1 0 1,0 0 0,-5-1-5,0 1 0,0 0-1,0 0 0,0 0-19,-4-1-4,-5-3-8,-5 4 12,1 4-12,-1-1 0,-4 1 0,-5 0-10,1 8-34,-5-4-6,4 4-2,-4 4 0,-1 0-112,1 8-24,0 0-4</inkml:trace>
        </inkml:traceGroup>
      </inkml:traceGroup>
    </inkml:traceGroup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3-07T07:55:13.149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1A7FECBB-6F56-4AB3-886C-01074ECD8B5C}" emma:medium="tactile" emma:mode="ink">
          <msink:context xmlns:msink="http://schemas.microsoft.com/ink/2010/main" type="writingRegion" rotatedBoundingBox="24881,11968 25237,11968 25237,12668 24881,12668"/>
        </emma:interpretation>
      </emma:emma>
    </inkml:annotationXML>
    <inkml:traceGroup>
      <inkml:annotationXML>
        <emma:emma xmlns:emma="http://www.w3.org/2003/04/emma" version="1.0">
          <emma:interpretation id="{F738CD49-38A8-407E-B795-7DE346B86C51}" emma:medium="tactile" emma:mode="ink">
            <msink:context xmlns:msink="http://schemas.microsoft.com/ink/2010/main" type="paragraph" rotatedBoundingBox="24881,11968 25237,11968 25237,12668 24881,1266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4A7FBB4-8E1C-459E-BF33-D6E10437D79D}" emma:medium="tactile" emma:mode="ink">
              <msink:context xmlns:msink="http://schemas.microsoft.com/ink/2010/main" type="line" rotatedBoundingBox="24881,11968 25237,11968 25237,12668 24881,12668"/>
            </emma:interpretation>
          </emma:emma>
        </inkml:annotationXML>
        <inkml:traceGroup>
          <inkml:annotationXML>
            <emma:emma xmlns:emma="http://www.w3.org/2003/04/emma" version="1.0">
              <emma:interpretation id="{FC3454FF-1564-442A-8ADE-97F34366BFC1}" emma:medium="tactile" emma:mode="ink">
                <msink:context xmlns:msink="http://schemas.microsoft.com/ink/2010/main" type="inkWord" rotatedBoundingBox="24881,11968 25237,11968 25237,12668 24881,12668"/>
              </emma:interpretation>
              <emma:one-of disjunction-type="recognition" id="oneOf0">
                <emma:interpretation id="interp0" emma:lang="en-AU" emma:confidence="0">
                  <emma:literal>A</emma:literal>
                </emma:interpretation>
                <emma:interpretation id="interp1" emma:lang="en-AU" emma:confidence="0">
                  <emma:literal>a</emma:literal>
                </emma:interpretation>
                <emma:interpretation id="interp2" emma:lang="en-AU" emma:confidence="0">
                  <emma:literal>rt</emma:literal>
                </emma:interpretation>
                <emma:interpretation id="interp3" emma:lang="en-AU" emma:confidence="0">
                  <emma:literal>ft</emma:literal>
                </emma:interpretation>
                <emma:interpretation id="interp4" emma:lang="en-AU" emma:confidence="0">
                  <emma:literal>rf</emma:literal>
                </emma:interpretation>
              </emma:one-of>
            </emma:emma>
          </inkml:annotationXML>
          <inkml:trace contextRef="#ctx0" brushRef="#br0">0 190 1094,'0'0'97,"0"0"-77,0 0-20,0 0 0,-5-8 97,5 8 16,0 0 3,0 0 1,0 0-41,0 0-9,0 0-2,0 0 0,0 0-24,0 0-5,0 16 0,5-4-1,0 9-6,-1-5-1,1 4 0,-1 4 0,-4-3-11,9 3-2,-4 0-1,-1 4 0,1-3-14,-5-1 9,5 0-9,-5 1 8,0-5 0,0 0-8,4-4 12,-4 0-4,5-3 0,-5-1-8,0-12 12,0 0-4,0 0-8,0 0 12,0 0-12,0 0 12,0 0-4,-5-8-8,1-4 12,-1-1-4,5 1-8,-9-8 0,4 0 0,1 0-11,-1-5 11,1 1 0,-1 0-9,5-5 9,-4 1 0,4 0 0,4-1 0,-4-3 0,5 4 0,-1-1 0,1 1-9,-1 0 9,5 3 0,1 5 0,-6-4 8,5 8-8,-4-5 15,8 9-3,-8 4-1,4-4 0,-4 4-1,-5 8 0,9 0 0,-9 0 0,4 4 6,5 0 0,0 8 1,1-4 0,-6 4-29,5 5-7,0-1-1,0 4 0,1 4 46,-1-3 9,0 7 1,-5 0 1,10 1-28,-9-1-9,4 4 0,0 1 0,0-5 0,0 4 0,0 1 0,-4-1 0,4-4 0,0 1 0,0 3 0,0-4 0,0-3-12,-4-1-2,4-4-1,0 0 0,-9-3-38,4-1-8,1-4-2,0-4 0,-5-8-56,0 0-11,0 0-2</inkml:trace>
          <inkml:trace contextRef="#ctx0" brushRef="#br0" timeOffset="183.1757">105 453 1587,'0'0'70,"0"0"15,-9 4-68,9-4-17,0 0 0,0 0 0,0 0 90,0 0 14,0 0 4,9-4 0,0 0-16,4 0-4,1 0 0,4-4 0,1 0-38,3 0-8,1-8-2,4 3 0,10 1-152,-1-8-32</inkml:trace>
        </inkml:traceGroup>
      </inkml:traceGroup>
    </inkml:traceGroup>
  </inkml:traceGroup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3-08T03:06:17.211"/>
    </inkml:context>
    <inkml:brush xml:id="br0">
      <inkml:brushProperty name="width" value="0.05292" units="cm"/>
      <inkml:brushProperty name="height" value="0.05292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A33FD6A8-E6D0-419D-8598-2A41889A8837}" emma:medium="tactile" emma:mode="ink">
          <msink:context xmlns:msink="http://schemas.microsoft.com/ink/2010/main" type="inkDrawing"/>
        </emma:interpretation>
      </emma:emma>
    </inkml:annotationXML>
    <inkml:trace contextRef="#ctx0" brushRef="#br0">0 38 633,'0'0'56,"0"0"-44,0 0-12,0 0 0,0 0 169,0 0 32,0 0 7,0 0 0,0 0-53,0 0-11,0 0-3,0 0 0,9-4-37,0 4-8,-9 0-2,10-8 0,-1 4-34,0-1-6,-5 1-2,10 4 0,-5-4-13,0 0-3,-4 0-1,8 4 0,-3 0-19,-1 0-4,0 0-1,0-4 0,-9 4-11,9 4 8,5-4-8,-5 4 8,0 0-8,-9-4 0,9 4 0,5 5 8,-10-1 4,5-4 0,-9-4 0,5 12 0,-1 0-12,1 4-9,-5 0 9,0 1-13,0-1 13,0 0 0,-5 0 0,5 0 0,-4 5 0,-1-1 0,1-4 8,4 4-8,-5 0 0,1 1 0,4-1 0,0 0-9,0-4-7,0 0 0,0-3-1,0 3 0,0-4-31,0-12-5,0 0-2,0 0 0,4 8-133,-4-8-26,0 0-6</inkml:trace>
  </inkml:traceGroup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3-08T03:06:17.505"/>
    </inkml:context>
    <inkml:brush xml:id="br0">
      <inkml:brushProperty name="width" value="0.05292" units="cm"/>
      <inkml:brushProperty name="height" value="0.05292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33C10C5-59E8-4892-B12E-2347B06BA23B}" emma:medium="tactile" emma:mode="ink">
          <msink:context xmlns:msink="http://schemas.microsoft.com/ink/2010/main" type="inkDrawing"/>
        </emma:interpretation>
      </emma:emma>
    </inkml:annotationXML>
    <inkml:trace contextRef="#ctx0" brushRef="#br0">0 60 1497,'0'0'66,"0"0"14,0 0-64,0 0-16,0 0 0,0 0 0,0 0 121,0 0 21,0 0 4,0 0 1,0 0-46,0 0-9,9 0-1,5-4-1,-5 0-29,5 0-5,-1 0-2,6 0 0,-6 4-29,5-4-5,-4 0-2,4 4 0,1-4-18,-6 4 0,5-4 0,-4 0 0,0-4-157,-1 4-26,6-4-5</inkml:trace>
  </inkml:traceGroup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3-08T03:06:17.722"/>
    </inkml:context>
    <inkml:brush xml:id="br0">
      <inkml:brushProperty name="width" value="0.05292" units="cm"/>
      <inkml:brushProperty name="height" value="0.05292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4FA931F2-8F35-46E4-9CB0-D4905F9635D2}" emma:medium="tactile" emma:mode="ink">
          <msink:context xmlns:msink="http://schemas.microsoft.com/ink/2010/main" type="inkDrawing"/>
        </emma:interpretation>
      </emma:emma>
    </inkml:annotationXML>
    <inkml:trace contextRef="#ctx0" brushRef="#br0">0 76 979,'0'0'43,"0"0"9,0 0-41,0 0-11,5-8 0,-5 8 0,9-8 222,0 4 42,0 0 9,0 0 2,0-4-148,5 0-30,-5 4-5,5-1-2,-5 1-53,5 0-10,-5 0-3,4 0 0,-4 0-10,1 0-2,-10 4-1,9 0 0,0 0-148,-9 0-30,0 0-5,0 0-729</inkml:trace>
  </inkml:traceGroup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3-08T03:06:17.909"/>
    </inkml:context>
    <inkml:brush xml:id="br0">
      <inkml:brushProperty name="width" value="0.05292" units="cm"/>
      <inkml:brushProperty name="height" value="0.05292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3E05DCB-186B-4DE7-9F38-9718F106A846}" emma:medium="tactile" emma:mode="ink">
          <msink:context xmlns:msink="http://schemas.microsoft.com/ink/2010/main" type="inkDrawing"/>
        </emma:interpretation>
      </emma:emma>
    </inkml:annotationXML>
    <inkml:trace contextRef="#ctx0" brushRef="#br0">79 0 1522,'0'0'33,"-9"0"7,4 8 2,-4-4 2,0 4-36,0-4-8,0 0 0,0 0 0,0 4 97,4 1 18,1-1 3,-1 0 1,5-8-43,0 0-9,0 0-2,5 12 0,-5-12-23,4 12-5,1-4-1,8 4 0,-3-4-4,-1 0-2,4 1 0,1-1 0,0 0-8,-1 0-2,1 0 0,0 4 0,-1-4-12,1 4-8,0 0 8,-5-3-8,4-1 0,-8 0 8,4 4-8,0-4 0,-9-8 9,0 12-9,5 0 12,-1 0-12,-8 0 16,-1 1-4,5-1-1,-4 0 0,-6 0-2,1-4 0,0 0 0,0 4 0,0-8-9,-5 5 0,1-5 0,-1 0 8,0-4-22,5 4-5,-4-8-1,-1 4 0,0-8-50,10 3-10,-1-3-3,1-4-621,-1-8-125</inkml:trace>
  </inkml:traceGroup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3-08T03:06:18.194"/>
    </inkml:context>
    <inkml:brush xml:id="br0">
      <inkml:brushProperty name="width" value="0.05292" units="cm"/>
      <inkml:brushProperty name="height" value="0.05292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A18EDB40-74EB-4691-9B1B-3F211F7DA7A9}" emma:medium="tactile" emma:mode="ink">
          <msink:context xmlns:msink="http://schemas.microsoft.com/ink/2010/main" type="inkDrawing"/>
        </emma:interpretation>
      </emma:emma>
    </inkml:annotationXML>
    <inkml:trace contextRef="#ctx0" brushRef="#br0">33 0 921,'0'0'82,"0"0"-66,0 0-16,0 0 0,0 0 273,0 0 51,0 0 11,-4 12 1,4 0-173,-5 0-35,0 4-8,5 5 0,-4-1-72,-1 0-15,1 0-2,-1 5-1,5 3-30,0-4 0,5 4-8,-5 1 8,4-9 0,1 4 0,4-3 0,0-1 0,0-4 0,0 0 0,5-4 0,4 0 0,-4-8 0,-1 1 0,1-1 0,4 0 0,-4-4 28,0 0 12,-14 0 2,0 0 1,13-8-18,-4-1-3,-9 9-1,10-8 0,-6 0 19,-4 8 3,0 0 1,0 0 0,-4-4-20,-6 0-3,-3 0-1,-1 8 0,-4 0-12,0 4-8,-5 4 8,5 1-8,4 3-88,-4 0-21,9 0-5</inkml:trace>
  </inkml:traceGroup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3-08T03:07:23.118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AD2A4D0-F25D-49AB-9AF4-0AA8800DDF9B}" emma:medium="tactile" emma:mode="ink">
          <msink:context xmlns:msink="http://schemas.microsoft.com/ink/2010/main" type="inkDrawing"/>
        </emma:interpretation>
      </emma:emma>
    </inkml:annotationXML>
    <inkml:trace contextRef="#ctx0" brushRef="#br0">-2 0 1450,'0'0'64,"0"0"14,0 0-62,0 0-16,0 0 0,0 0 0,0 0 90,0 12 15,0 1 3,5-1 1,-1 0-23,-4 0-5,5 0-1,-5 4 0,0 4-40,4 5-8,-4 3-1,5 0-1,-5 1-12,4 3-2,-4 1-1,0 3 0,0 4-15,5-3 0,-5-5 8,4 5-8,1-9 0,-5 0-18,5 1 4,-1-5 1,1-4-143,-1 0-29</inkml:trace>
  </inkml:traceGroup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3-08T03:07:23.528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688B7CC-D439-4385-AD29-D6CD4E311E57}" emma:medium="tactile" emma:mode="ink">
          <msink:context xmlns:msink="http://schemas.microsoft.com/ink/2010/main" type="inkDrawing"/>
        </emma:interpretation>
      </emma:emma>
    </inkml:annotationXML>
    <inkml:trace contextRef="#ctx0" brushRef="#br0">4 162 1386,'0'0'61,"0"0"13,0 0-59,0 0-15,0 12 0,-5 5 0,5-9 44,0 8 5,0 0 2,0 4 0,0-4-13,5 5-2,-5 3-1,4-4 0,-4-4-15,0 5-2,5-5-1,-5-4 0,5 0-17,-5-12 0,0 0 8,0 0-8,0 0 0,0 0 8,0 0-8,0 0 0,0 0 12,0 0-4,0-8 0,0-4-8,0 0 11,0-8-11,0-9 10,0 1-10,0 4 0,4-5 0,1-3 0,-5-1 0,4 5 19,-4 0-3,5-1 0,-1 9 0,1 0 34,-1 0 6,1 4 2,0 3 0,-1 5 2,-4 8 0,0 0 0,0 0 0,0 0-20,14 4-3,-10 5-1,5 7 0,0-4-16,-4 8-3,4 4-1,0 5 0,-4-1-6,4 0-2,0 1 0,0 3 0,5 0-8,-10 1 0,5-1 0,1-3 8,-1-1-8,-5-4 0,-4 4-12,5-7 12,-1-1-69,1 0-7,4-8 0,-9 0-620,0-12-123</inkml:trace>
  </inkml:traceGroup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3-08T03:07:23.702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75A6442-567E-469F-9A86-944640E76897}" emma:medium="tactile" emma:mode="ink">
          <msink:context xmlns:msink="http://schemas.microsoft.com/ink/2010/main" type="inkDrawing"/>
        </emma:interpretation>
      </emma:emma>
    </inkml:annotationXML>
    <inkml:trace contextRef="#ctx0" brushRef="#br0">0 0 288,'0'0'25,"0"0"-25,0 0 0,0 0 0,0 0 336,0 0 61,0 0 13,0 0 2,5 8-248,4 0-51,0-4-9,0 0-3,0-4-45,5 4-8,-1-4-3,1 0 0,4 0-33,-4 4-12,4-4 9,-4 4-9,4-8-56,0 0-16,5 4-3</inkml:trace>
  </inkml:traceGroup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3-08T03:07:24.007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CFF2524-DC64-48CA-936B-CE1E11238C53}" emma:medium="tactile" emma:mode="ink">
          <msink:context xmlns:msink="http://schemas.microsoft.com/ink/2010/main" type="inkDrawing"/>
        </emma:interpretation>
      </emma:emma>
    </inkml:annotationXML>
    <inkml:trace contextRef="#ctx0" brushRef="#br0">-1 40 1728,'0'0'76,"0"0"16,0 0-73,0 0-19,0 0 0,0 0 0,0 0 136,0 0 23,0 13 5,5-1 0,0-4-72,4 4-16,0 8-2,0 0-1,-5 1-37,6-1-8,3 0-2,-4 0 0,0 1-14,5-1-2,0 0-1,-5-4 0,4 4-9,-3-7 0,3-1 9,-4 0-9,5-4 0,-5 0 0,-9-8 0,9 0 0,0 0 8,5-8-8,-5 4 8,0-8-8,-4 0 16,-1-5 0,1-3-1,-5 0 0,0-8-3,4 3 0,-4 1 0,-4-8 0,4 3-12,0 5 0,-5 0-12,5 4 12,-9-1-131,9 9-19,-4 0-4,-1 0-941</inkml:trace>
  </inkml:traceGroup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3-08T03:07:24.610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70CD18F-332A-488C-803D-352D6B922469}" emma:medium="tactile" emma:mode="ink">
          <msink:context xmlns:msink="http://schemas.microsoft.com/ink/2010/main" type="inkDrawing"/>
        </emma:interpretation>
      </emma:emma>
    </inkml:annotationXML>
    <inkml:trace contextRef="#ctx0" brushRef="#br0">0 168 1267,'0'0'56,"0"0"12,0 0-55,0 0-13,0 0 0,5 12 0,-5-4 229,4 4 43,1-4 9,-1 4 2,1 4-172,0 1-35,-1-1-6,1 0-2,-1 0-39,5 0-8,-4 5-1,-1-1-1,1 0-10,-1-4-1,1-4-8,0 5 12,-1-1-4,-4-8 0,0-8-8,5 12 12,-5-12-12,0 0-8,0 0 8,0 0-13,0 0 13,0 0 8,0-12 0,0-4-8,0 4 0,0-9 0,-5 1-10,5-4 10,-4 0 0,-1-5 0,5-3 0,-5-1 0,5 5 0,0-4 0,0 3 9,0 1-1,0 4 2,0 4 1,5 3 0,4 5 0,-4-4 4,-1 4 1,1 4 0,4 0 0,-9 8 2,9 0 1,0-4 0,-9 4 0,9 4-3,0 0-1,0 0 0,1 4 0,-6 4-15,1 0 8,-5 0-8,0 0 0,0 5 0,-5-1 0,5 0 0,-4 0 0,-1 0 0,-4 1 0,4-1 0,-4-4 0,5 0-66,-5-4-19,9-8-4,0 0-1,-5 8 20,5-8 4,0 0 1,0 0 0,0 0 17,0 0 3,0 0 1,0 0 0,0 8 24,0-8 4,0 0 2,0 0 0,0 0 24,5 8 5,4-3 1,0 3 0,4-8 19,-3 4 4,-1-4 1,4 4 0,-4-4 9,5 4 3,-5 0 0,5 0 0,-14-4-9,9 8-2,0 0 0,-4 4 0,-1 0-33,-4-4-8,0 5 0,0-1 0,0 0 53,-4 0 9,-1 0 2,-4 0 0,0 0-52,-5-4-12,5 1 0,0-1 0,0 4-12,-5-8-4,5 0-2,-5 0 0,5 0-22,0 0-5,0-4-1,0 0 0,0-4-66,0-4-14,4 0-2,1 0-921</inkml:trace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3-07T07:56:11.418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A7801A85-5B80-42B8-99D3-19D458FF7C03}" emma:medium="tactile" emma:mode="ink">
          <msink:context xmlns:msink="http://schemas.microsoft.com/ink/2010/main" type="inkDrawing" rotatedBoundingBox="27137,14781 27266,14594 27284,14607 27156,14794" semanticType="callout" shapeName="Other">
            <msink:sourceLink direction="with" ref="{8863A274-C370-4FB5-8C71-76FD7044A071}"/>
          </msink:context>
        </emma:interpretation>
      </emma:emma>
    </inkml:annotationXML>
    <inkml:trace contextRef="#ctx0" brushRef="#br0">2399 2639 576,'0'0'51,"0"0"-41,0 0-10,0 0 0,0 0 211,0 0 40,0 0 8,0 0 1,0 0-139,0 0-28,-9-4-5,9 4-2,-9 4-54,0 0-10,4 4-2,-4 0-1,5 4-19,-5 0 0,0 0 0,-1 4 0,-3-3 0,8 3 0,-8-4-10,8 4 10,-4 0-48,0 5-6,0-5-1</inkml:trace>
  </inkml:traceGroup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3-08T03:07:24.849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2AE8C691-E1EF-47C6-86DB-35FD4724C1EB}" emma:medium="tactile" emma:mode="ink">
          <msink:context xmlns:msink="http://schemas.microsoft.com/ink/2010/main" type="inkDrawing"/>
        </emma:interpretation>
      </emma:emma>
    </inkml:annotationXML>
    <inkml:trace contextRef="#ctx0" brushRef="#br0">0 0 1843,'0'0'81,"0"0"18,0 0-79,0 0-20,0 0 0,0 0 0,0 0 139,5 8 24,-5-8 5,9 9 0,-5 3-60,5 4-12,-4 0-2,0 4-1,4 5-26,0-1-6,0 4-1,-5 1 0,1 3-25,4 4-6,-4 5-1,4 3 0,0-3-17,0-5-11,0 5 12,0-1-12,-4 1 0,-1-1 0,1-3 0,4-1 0,-5 0-32,6 1-3,-6-9-1,1 0 0,-1 1-112,1-9-22,4 0-5,-5-4-975</inkml:trace>
  </inkml:traceGroup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3-08T03:07:25.058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449AB708-8762-4F69-A80A-1F8CC2CE9339}" emma:medium="tactile" emma:mode="ink">
          <msink:context xmlns:msink="http://schemas.microsoft.com/ink/2010/main" type="inkDrawing"/>
        </emma:interpretation>
      </emma:emma>
    </inkml:annotationXML>
    <inkml:trace contextRef="#ctx0" brushRef="#br0">0 69 1836,'0'0'81,"0"0"17,0 0-78,0 0-20,0 0 0,9-9 0,0 5 116,0 0 20,0-4 4,0 0 1,5 4-45,-5 0-10,5 0-2,-1 0 0,1 0-45,-5 0-10,5 4-1,-5-4-1,0 0-27,0 4 0,0 0 8,0-4-8,-9 4-32,9 0-9,-9 0-2,0 0-1135</inkml:trace>
  </inkml:traceGroup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3-08T03:07:25.212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667CA26-146A-4B07-9EF6-EEA0AD8C9C02}" emma:medium="tactile" emma:mode="ink">
          <msink:context xmlns:msink="http://schemas.microsoft.com/ink/2010/main" type="inkDrawing"/>
        </emma:interpretation>
      </emma:emma>
    </inkml:annotationXML>
    <inkml:trace contextRef="#ctx0" brushRef="#br0">0 31 1094,'0'0'97,"0"0"-77,0 0-20,0 0 0,9 4 291,0-4 54,5-4 11,-5 4 3,4-4-199,1 4-39,0-4-8,4-4-1,-5 0-89,6 4-23,-1 4 0,-4-4-1234</inkml:trace>
  </inkml:traceGroup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3-08T03:07:28.956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91223BD-ED90-4195-8376-29BF0D5AF459}" emma:medium="tactile" emma:mode="ink">
          <msink:context xmlns:msink="http://schemas.microsoft.com/ink/2010/main" type="inkDrawing"/>
        </emma:interpretation>
      </emma:emma>
    </inkml:annotationXML>
    <inkml:trace contextRef="#ctx0" brushRef="#br0">31 39 691,'0'0'30,"0"0"7,0 0-29,0 0-8,-4-4 0,-1-4 0,5 8 345,-4-8 68,-1 4 14,0-4 2,1 0-245,4 8-50,0 0-10,0 0-1,0 0-55,0 0-10,0 0-2,0 0-1,0 0-30,0 0-5,-5 12-2,5 0 0,5 4-18,-5 5 8,0 3-8,4 8 0,6 1 0,-6 3 0,-4 1 0,9 3 0,-4-4 0,-1 1 0,1-1 0,-1 1 0,1-5-12,-5-4-10,5 1-2,-1-5 0,1-4-49,-5 1-11,9-5-1,-5-4-712,-4-4-143</inkml:trace>
  </inkml:traceGroup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3-08T03:07:29.353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84EB9C5-B7BD-4068-9D07-768658734776}" emma:medium="tactile" emma:mode="ink">
          <msink:context xmlns:msink="http://schemas.microsoft.com/ink/2010/main" type="inkDrawing"/>
        </emma:interpretation>
      </emma:emma>
    </inkml:annotationXML>
    <inkml:trace contextRef="#ctx0" brushRef="#br0">1 41 1749,'0'0'77,"0"0"17,0 0-75,0 0-19,0 0 0,0 0 0,0 8 129,-4 4 23,4 4 4,4 4 0,-4-3-75,5 3-15,-5-4-3,4 4-1,-4 1-29,5 3-5,-5-4-2,4 0 0,1 1-17,-5-5-9,0 0 10,0 0-10,4-4 9,-4 0-9,0-12 8,0 0-8,0 0 0,0 0 8,0 0-8,0 0 0,0 0 0,0 0 0,0 0-9,0-12 9,-4 0 0,4-4 0,0 0 12,0-5-3,0 1-9,0 0 0,0-4 0,4-1 0,1 5 0,0-4 0,-1-4 9,1 7-9,-1 1 17,1 0-1,4 8 0,0 0 0,-4-1 17,4 9 3,-5-4 1,5 8 0,-9 0-29,14 4-8,-5 8 0,5 1 0,-1-5 0,-4 8 0,1 4 0,-1 0 0,-5 5 0,5-5 0,-4 4 0,4 0 0,0 5 0,5-5 0,-5-4 0,-5 1 0,6-5 0,-1 4 0,-5-4 0,1 0 0,-5-4-143,0-3-29,0-9-7,0 12-921</inkml:trace>
  </inkml:traceGroup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3-08T03:07:29.542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C65A79C-75F2-470C-B021-6C72B185AE2C}" emma:medium="tactile" emma:mode="ink">
          <msink:context xmlns:msink="http://schemas.microsoft.com/ink/2010/main" type="inkDrawing"/>
        </emma:interpretation>
      </emma:emma>
    </inkml:annotationXML>
    <inkml:trace contextRef="#ctx0" brushRef="#br0">0 69 1267,'0'0'112,"0"0"-89,0 0-23,0 0 0,0 0 216,0 0 38,0 0 8,0 0 2,5-8-111,-5 8-21,9-8-5,0 4-1,5 0-54,-5 4-12,0 0-1,4-4-1,-3 0-46,3 4-12,-4-5 0,5 5 0,-5-8 0,0 4 0,5-4 0,4 4 0,-4 0-254,-1 0-53</inkml:trace>
  </inkml:traceGroup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3-08T03:07:29.789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027BB70-8E6C-4BB0-A539-592D6CBBF2AE}" emma:medium="tactile" emma:mode="ink">
          <msink:context xmlns:msink="http://schemas.microsoft.com/ink/2010/main" type="inkDrawing"/>
        </emma:interpretation>
      </emma:emma>
    </inkml:annotationXML>
    <inkml:trace contextRef="#ctx0" brushRef="#br0">0 0 691,'0'0'61,"0"0"-49,0 0-12,0 0 0,0 0 338,14 8 65,-14-8 13,4 8 2,5 4-222,0 1-45,1-1-9,-1 4-2,0-4-65,0 8-14,5-4-2,-5 5-1,0 3-23,0 0-5,0 5-1,0-1 0,5 0-18,-5 5-11,0-5 12,5 0-12,-1 9 9,-4-5-9,0-4 0,1 5 9,-1-1-9,-5-4 0,5-3 0,-4 3 0,-1 0-27,-4-3 3,5-1 0,4-4 0,-9-4-34,5 1-6,-1-5-2,1-4-769,-1 0-153</inkml:trace>
  </inkml:traceGroup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3-08T03:07:30.112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DC5B779D-DB16-4834-8CFF-445C791FFECC}" emma:medium="tactile" emma:mode="ink">
          <msink:context xmlns:msink="http://schemas.microsoft.com/ink/2010/main" type="inkDrawing"/>
        </emma:interpretation>
      </emma:emma>
    </inkml:annotationXML>
    <inkml:trace contextRef="#ctx0" brushRef="#br0">9 39 2188,'0'0'97,"0"0"20,-9 0-93,9 0-24,0 0 0,0 0 0,0 0 106,0 0 17,0 0 3,5-4 1,4-5-60,0 9-12,-9 0-3,13-4 0,1 0-16,0 4-4,-5-8-1,9 4 0,0 4-19,-4 0-3,0-4-1,-1 4 0,1-4-27,0 4-5,-1 4-2,1 0 0,0-4-142,-5 4-29,4-4-6</inkml:trace>
  </inkml:traceGroup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3-08T03:07:30.350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841A9EB-0B2F-4D09-AFB5-C9FA4B9A413A}" emma:medium="tactile" emma:mode="ink">
          <msink:context xmlns:msink="http://schemas.microsoft.com/ink/2010/main" type="inkDrawing"/>
        </emma:interpretation>
      </emma:emma>
    </inkml:annotationXML>
    <inkml:trace contextRef="#ctx0" brushRef="#br0">21 3 2152,'-14'-4'96,"14"4"19,0 0-92,0 0-23,-9 0 0,9 0 0,0 0 127,0 0 21,0 12 4,0 1 0,0 3-62,0 0-13,0 0-2,5 4-1,-5 5-33,4-1-6,1 8-2,4-3 0,0-1-21,-5 4-12,1-3 12,4 3-12,0-4 0,0 1 0,0-1-15,-4-4 5,9 1-103,-5-5-21,0-4-4,0 4-690,0-8-139</inkml:trace>
  </inkml:traceGroup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3-08T03:07:30.591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9CC3DD5-F4F8-4C1D-A717-64E4C04EDF77}" emma:medium="tactile" emma:mode="ink">
          <msink:context xmlns:msink="http://schemas.microsoft.com/ink/2010/main" type="inkDrawing"/>
        </emma:interpretation>
      </emma:emma>
    </inkml:annotationXML>
    <inkml:trace contextRef="#ctx0" brushRef="#br0">4 0 1324,'0'0'59,"0"0"12,0 0-57,0 0-14,0 0 0,0 0 0,0 0 288,0 0 54,-5 12 11,5 0 3,0 0-217,0 5-43,0-1-9,0 8-2,5 0-33,0 5-6,-5 7-2,4-4 0,-4 5-20,0-5-4,5 5 0,-1 3-1,1-3-19,-5-5 8,4 4-8,1-3 0,-1-5-8,1 0-9,0-3-2,4-1 0,-5-4-105,1-4-22,-1 1-4,1-9-672,-5-8-134</inkml:trace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3-07T07:56:11.619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E7EB77A-0752-4CC8-B8CC-C8EBAF116106}" emma:medium="tactile" emma:mode="ink">
          <msink:context xmlns:msink="http://schemas.microsoft.com/ink/2010/main" type="inkDrawing" rotatedBoundingBox="27283,14569 27391,14616 27388,14622 27280,14575" semanticType="callout" shapeName="Other">
            <msink:sourceLink direction="with" ref="{8863A274-C370-4FB5-8C71-76FD7044A071}"/>
          </msink:context>
        </emma:interpretation>
      </emma:emma>
    </inkml:annotationXML>
    <inkml:trace contextRef="#ctx0" brushRef="#br0">2395 2606 345,'0'0'31,"0"0"-31,0 0 0,0 0 0,0 0 223,0 0 38,9 4 8,-9-4 2,0 0-138,9 4-27,-4-4-6,4 4 0,0 0-34,0-4-6,-5 4-2,6 5 0,-10-9-34,9 4-6,4 0-2,-4 0 0,-9-4-29,0 0-7,14 4 0,-14-4-544,0 0-108</inkml:trace>
  </inkml:traceGroup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3-08T03:13:50.307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AF0567F9-CCE4-430D-AA1F-A0F24A6F89B2}" emma:medium="tactile" emma:mode="ink">
          <msink:context xmlns:msink="http://schemas.microsoft.com/ink/2010/main" type="writingRegion" rotatedBoundingBox="5692,4818 18194,4635 18207,5495 5704,5679"/>
        </emma:interpretation>
      </emma:emma>
    </inkml:annotationXML>
    <inkml:traceGroup>
      <inkml:annotationXML>
        <emma:emma xmlns:emma="http://www.w3.org/2003/04/emma" version="1.0">
          <emma:interpretation id="{E717EF48-B942-4445-AA48-F859F50A68FE}" emma:medium="tactile" emma:mode="ink">
            <msink:context xmlns:msink="http://schemas.microsoft.com/ink/2010/main" type="paragraph" rotatedBoundingBox="5692,4818 18194,4635 18207,5495 5704,567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165110D-8DF3-46C6-9099-73598A0E5ABC}" emma:medium="tactile" emma:mode="ink">
              <msink:context xmlns:msink="http://schemas.microsoft.com/ink/2010/main" type="line" rotatedBoundingBox="5692,4818 18194,4635 18207,5495 5704,5679"/>
            </emma:interpretation>
          </emma:emma>
        </inkml:annotationXML>
        <inkml:traceGroup>
          <inkml:annotationXML>
            <emma:emma xmlns:emma="http://www.w3.org/2003/04/emma" version="1.0">
              <emma:interpretation id="{345BACC7-AC04-45E4-9206-1600C1DCD5E8}" emma:medium="tactile" emma:mode="ink">
                <msink:context xmlns:msink="http://schemas.microsoft.com/ink/2010/main" type="inkWord" rotatedBoundingBox="5693,4909 8941,4862 8950,5497 5702,5545"/>
              </emma:interpretation>
              <emma:one-of disjunction-type="recognition" id="oneOf0">
                <emma:interpretation id="interp0" emma:lang="en-AU" emma:confidence="0">
                  <emma:literal>2446 t.</emma:literal>
                </emma:interpretation>
                <emma:interpretation id="interp1" emma:lang="en-AU" emma:confidence="0">
                  <emma:literal>24446 t.</emma:literal>
                </emma:interpretation>
                <emma:interpretation id="interp2" emma:lang="en-AU" emma:confidence="0">
                  <emma:literal>2446 t...</emma:literal>
                </emma:interpretation>
                <emma:interpretation id="interp3" emma:lang="en-AU" emma:confidence="0">
                  <emma:literal>24446 t...</emma:literal>
                </emma:interpretation>
                <emma:interpretation id="interp4" emma:lang="en-AU" emma:confidence="0">
                  <emma:literal>2+4t6t..,</emma:literal>
                </emma:interpretation>
              </emma:one-of>
            </emma:emma>
          </inkml:annotationXML>
          <inkml:trace contextRef="#ctx0" brushRef="#br0">1256 199 748,'0'0'67,"0"0"-54,0 0-13,0 0 0,0 0 144,0 0 27,10 0 5,3 0 0,-8 0-44,8 0-10,-3 4-2,-1-4 0,0-8-23,4 4-5,-4 0 0,5 4-1,-5-4-29,0 4-6,0-4 0,5 0-1,0-1-28,-5 1-6,5 0-1,-1 4 0,-4-4-20,5 0 8,-5 0-8,5 0 0,-5 0-18,0 4-8,0-4-2,0 4 0,-9 0-159,9-8-32,-4 4-6</inkml:trace>
          <inkml:trace contextRef="#ctx0" brushRef="#br0" timeOffset="270.0435">1489-76 979,'0'0'87,"0"0"-70,0 0-17,0 0 0,0 0 147,0 0 25,0 0 6,0 0 1,0 0-38,0 0-7,-5 8-2,1 0 0,4 4-54,0 4-11,0-4-3,0 4 0,0 1-25,0 3-6,0 0-1,0 0 0,4 5-17,-4-5-4,5 0-1,-1 4 0,-4-3-10,5 3 0,-1-4 0,1 0 8,-1-3-8,1-1 0,4 0 0,0 0-11,-4-4-41,4-4-9,0 0-2,-5 5-632,6-5-126</inkml:trace>
          <inkml:trace contextRef="#ctx0" brushRef="#br0" timeOffset="748.077">1885-149 1522,'0'0'33,"0"0"7,0 0 2,0 0 2,0 0-36,0 0-8,0 0 0,0 0 0,-5 8 99,5-8 17,-4 8 4,-1 4 1,1-4-46,-1 4-10,0 0-1,5 1-1,0-1-50,-4 4-13,4 0 0,0 4 0,0 1 56,4-1 7,-4 4 1,0-4 0,5 9-64,0-1-18,-1 0-1,5-3 0,-9-5 19,9 0 0,5 0 0,0 1 0,-5-5 0,0-4 0,4 0 0,1-4 0,-5 0 0,0-4 0,5 0 0,-5 0 0,0-4 0,5 0 0,-5 0 0,0-8 0,0-4 0,0 4 0,-4 0 0,-1 0 0,1-8 9,-1 3-1,1-3 0,0 4 0,-1 0-8,-4-4 12,5 4-12,-5 0 12,0 3-12,-5 1 8,1 0-8,4 8 8,0 0-8,0 0 8,-10-4-8,-3 4 8,-1 0-8,1 0 0,3 8-12,-3 4 12,4 1-36,0-1 0,4 4 0,0-4 0,-4-4-38,9 0-7,0 4-2,5 1-545,-5-13-108</inkml:trace>
          <inkml:trace contextRef="#ctx0" brushRef="#br0" timeOffset="-1406.87">32 41 1094,'0'0'97,"0"0"-77,0 0-20,0 0 0,0 0 80,4-4 13,-4 4 3,0 0 0,9-4-13,0 4-3,1-4 0,-1 0 0,0 0-28,0 0-7,5 0-1,-1 0 0,-4 0-8,5-1-1,-5 5-1,5 0 0,-1 0-14,-3 0-4,-6 0 0,5 5 0,0-1 15,-9-4 2,0 0 1,0 0 0,5 12-34,-5-4 0,0 4 0,0 4 0,-5 0 0,-4 1 0,5-1 0,-10 4 0,0 0 0,1 0 0,-1 1 0,5-1 0,-5-4-44,5 0-16,-5-8-4,5 0 0,0 1 52,0-1 12,-5-4 0,5 0 0,5-8 20,-10 0 6,5 4 2,5-8 0,4 8-28,0 0 0,0 0 0,-5-5 0,-4-3 11,9 8-3,0 0-8,0 0 12,0 0 6,0 0 1,9-8 0,0 4 0,0 0 5,-9 4 2,0 0 0,14 0 0,4-4-26,0 4-20,-4 4 3,0 0 1,-1-4 39,5 0 8,-4 8 1,0-4 1,4 0-53,-4 0-10,4 1-2,0 3-1,-4-4 22,-1 4 11,6 0-10,-6 4 10,5-4-179,-4-4-29,9 0-7,0 8-1</inkml:trace>
          <inkml:trace contextRef="#ctx0" brushRef="#br0" timeOffset="-1088.5031">492 150 806,'0'0'72,"0"0"-58,0 0-14,0 0 0,0 0 167,0 0 30,0 0 7,0 0 0,0 0-63,9 12-13,-9-12-2,0 0-1,9 0-57,0 4-11,0-4-2,0 0-1,0 0-2,5 0-1,-1 0 0,1 0 0,0-4-31,-1 0-5,6 0-2,-6 0 0,1 0-13,-9 0 8,-5 4-8,13 0 0,-4-4 0,5 0 0,-5 4 0,0-4 0,-9 4-51,9 0-6,-9 0-2,0 0 0,0 0-148,0 0-29,0 0-7,0 0-1</inkml:trace>
          <inkml:trace contextRef="#ctx0" brushRef="#br0" timeOffset="-840.2937">651 29 921,'0'0'40,"0"0"10,0 0-40,0 0-10,0 0 0,0 0 0,0-8 181,-5 4 35,5 4 6,0 0 2,0 0-97,0 0-19,0 0-4,0 0-1,0 0-63,0 0-12,0 0-2,0 0-1,0 12 8,5 4 2,-5 0 0,4 4 0,1 1-25,-5-1-10,0 0 8,5 8-8,-5 1 0,4-1 8,-4 0-8,5-3 0,-1-1 0,1 0 0,-1 1 0,1-1 0,-1-8-37,1 0 0,0 4 0,-1-7 0,1-5-147,-5-8-30</inkml:trace>
          <inkml:trace contextRef="#ctx0" brushRef="#br0" timeOffset="-431.0761">1006-8 1479,'0'0'65,"0"0"15,0 0-64,0 0-16,0 0 0,0 0 0,0 0 100,0 0 18,-5 4 3,1 0 1,-5 5-50,9-9-11,0 0-1,0 12-1,-5 0-35,5-4-6,-4 4-2,-1 4 0,5-4 5,-4 1 1,4-1 0,0 0 0,0 8-22,0-4 0,0 0 0,0-3 0,4-5 0,-4 4 0,0-4 0,5 4 0,-1-4 0,-4 4 0,5-4 0,-5-8 0,0 0-18,9 8-2,-5 1 0,10-5 0,-9 0 32,-5-4 7,0 0 1,13-4 0,1 4-32,-5 0-7,-9 0-1,9-8 0,5 3 31,-5-3 5,0 0 2,-4 4 0,-5 4-30,9-8-5,-5-4-2,1 4 0,-5 8-86,4-8-18,1 0-3</inkml:trace>
          <inkml:trace contextRef="#ctx0" brushRef="#br0" timeOffset="-197.6683">1138 9 691,'0'0'61,"0"0"-49,0 0-12,0 0 0,0 0 213,0 0 40,-5 8 8,1 0 2,4 0-139,-5 4-28,5-4-6,-4 4-1,-1 4-20,5-3-4,0 7-1,0 0 0,0-4-4,-4 4 0,8 1-1,-4 3 0,0 0-43,0-4-8,5 9-8,-1-5 12,5-8-12,-4 0 0,-5 1 0,5-1 0,8-4-34,-8 0-9,4 0-1,-5-4-1,-4-8-170,0 0-33,19 0-8,-19 0 0</inkml:trace>
          <inkml:trace contextRef="#ctx0" brushRef="#br0" timeOffset="1002.9341">2235 102 1382,'0'0'123,"0"0"-99,0 0-24,0 0 0,0 0 98,0 0 14,0 0 4,9 0 0,-9 0-25,14-4-5,-5-4-1,0 3 0,5 5-35,-5-4-7,5 4-2,-1 0 0,-4-4-17,5 0-4,0 0-1,-1 0 0,-3 0-19,-1 0 10,0 0-10,4 0 8,-3 0-8,-6 0-11,5 4 3,5-8 0,-10 0-142,5 0-28,-4 4-6</inkml:trace>
          <inkml:trace contextRef="#ctx0" brushRef="#br0" timeOffset="1274.7499">2399-85 1688,'0'0'75,"0"0"15,0 0-72,0 9-18,0-9 0,-4 8 0,4 0 107,-5 0 17,5 0 4,0 4 1,0 0-49,0 0-11,5-4-1,-5 9-1,0-1-22,4 0-4,-4 4-1,5 1 0,-1-1-26,-4 0-6,5 4 0,-1 1-8,1-9 0,0 4 0,-1 0 0,5-4-9,-4 1-119,4-1-24,0 0-5,5-4-1</inkml:trace>
          <inkml:trace contextRef="#ctx0" brushRef="#br0" timeOffset="1441.7347">2718 413 1843,'0'0'164,"0"0"-132,0 0-32,0 0 0,0 0 105,0 0 15,0 0 2,0 0 1,0 0-35,0 0-8,0 0 0,0 0-1,9 4-63,-9-4-16,0 0 0,0 0 0,9 4-105,-4-4-24,4 0-5</inkml:trace>
          <inkml:trace contextRef="#ctx0" brushRef="#br0" timeOffset="1618.2817">3014 470 403,'0'0'36,"0"0"-36,0 0 0,0 0 0,0 0 380,0 0 70,0 0 14,0 0 2,0 0-317,0 0-63,0 0-13,0 0-2,0 0-71,0 0-20,4-8 0,5 4-660,1-8-131</inkml:trace>
          <inkml:trace contextRef="#ctx0" brushRef="#br0" timeOffset="1786.5735">3223 450 806,'0'0'72,"0"0"-58,0 0-14,0 0 0,0 0 302,0 0 58,0 0 11,0 0 2,0 0-262,0 0-53,0 0-10,9-8-3,0 4-177,1-5-36</inkml:trace>
        </inkml:traceGroup>
        <inkml:traceGroup>
          <inkml:annotationXML>
            <emma:emma xmlns:emma="http://www.w3.org/2003/04/emma" version="1.0">
              <emma:interpretation id="{51BE87B9-7403-4701-BB5E-B822D7C9D6FD}" emma:medium="tactile" emma:mode="ink">
                <msink:context xmlns:msink="http://schemas.microsoft.com/ink/2010/main" type="inkWord" rotatedBoundingBox="9770,4923 11091,4904 11098,5340 9777,5360"/>
              </emma:interpretation>
              <emma:one-of disjunction-type="recognition" id="oneOf1">
                <emma:interpretation id="interp5" emma:lang="en-AU" emma:confidence="0">
                  <emma:literal>+100</emma:literal>
                </emma:interpretation>
                <emma:interpretation id="interp6" emma:lang="en-AU" emma:confidence="0">
                  <emma:literal>+00</emma:literal>
                </emma:interpretation>
                <emma:interpretation id="interp7" emma:lang="en-AU" emma:confidence="0">
                  <emma:literal>+000</emma:literal>
                </emma:interpretation>
                <emma:interpretation id="interp8" emma:lang="en-AU" emma:confidence="0">
                  <emma:literal>too</emma:literal>
                </emma:interpretation>
                <emma:interpretation id="interp9" emma:lang="en-AU" emma:confidence="0">
                  <emma:literal>+10</emma:literal>
                </emma:interpretation>
              </emma:one-of>
            </emma:emma>
          </inkml:annotationXML>
          <inkml:trace contextRef="#ctx0" brushRef="#br0" timeOffset="2491.8568">4079 94 518,'0'0'46,"-4"4"-37,4-4-9,0 0 0,0 0 248,0 0 47,0 0 9,0 0 3,0 0-171,0 0-35,9-8-6,0 3-2,0 5-5,5-4-2,-1 0 0,1 0 0,4 0-23,5 0-5,-5 0-1,0 0 0,5 4-25,-5 0-6,-4 0-1,9 0 0,-5-4-15,0 4-10,-4 0 12,4 0-12,-4 0 0,-1 0-11,-4 4 0,1 0 0,-10-4-174,9 4-35,-9-4-8</inkml:trace>
          <inkml:trace contextRef="#ctx0" brushRef="#br0" timeOffset="2754.6466">4261-109 1728,'0'0'38,"0"0"8,0 0 2,0 0 0,0 0-39,0 0-9,0 0 0,0 0 0,0 0 104,0 8 18,0 0 4,5 5 1,-1-1-62,-4 0-12,5 0-2,-5 4-1,5 4-28,-1-3-6,1 3 0,-1 4-1,1-4 1,-1 1 1,1 3 0,4 0 0,-5-4-17,6 5 0,-6-1 0,1-4 0,4-8-9,-5 0-6,5 5-1,-4-9 0,-5-8-129,14 8-27,-14-8-4,9 4-2</inkml:trace>
          <inkml:trace contextRef="#ctx0" brushRef="#br0" timeOffset="2994.1241">4703-24 1036,'0'0'92,"0"0"-73,0 0-19,0 0 0,-5 8 175,1 0 31,-1 0 6,1 1 2,-1 3-75,5-4-15,-4 4-4,-1 0 0,5 0-66,-5 4-14,1 1-2,4-1-1,0 0-17,0 0-3,0 0-1,0 5 0,4-9-1,1 4-1,-5-8 0,5 4 0,-1-4-53,5-4-10,-4 4-3,-5-8 0,0 0-119,13 0-24,1 0-5,-14 0 0</inkml:trace>
          <inkml:trace contextRef="#ctx0" brushRef="#br0" timeOffset="3317.7696">4899 61 1209,'0'0'108,"0"0"-87,0 0-21,-5 8 0,1 0 172,-6 0 29,6 5 7,-5-5 0,9-8-96,0 16-19,-5 0-4,10 0-1,-5 0-48,0 1-9,0-1-3,4 0 0,1 4-12,-1-4-4,6 1 0,-6-9 0,5 4-12,0-8 9,5 0-9,-5 4 8,5-4-8,-5 0 8,5-4-8,-5 0 8,0-4 0,4-4 0,-3 0 0,-1 4 0,0-8 5,0 0 1,0-5 0,0-3 0,0 0-1,-4 0 0,-1-1 0,1 1 0,-1 0-4,-4 0-1,-4 0 0,-1 3 0,1 5 1,-5-4 0,-1 4 0,-3 0 0,4 4-9,-5 0 0,0 3 0,1 5 8,-1-4-23,5 8-5,-5 5 0,1-1-1,4-4-42,-1 8-8,1 4-1,5 0-1,4 0-141,0-3-28</inkml:trace>
          <inkml:trace contextRef="#ctx0" brushRef="#br0" timeOffset="3753.7134">5245-28 1036,'0'0'92,"0"0"-73,0 0-19,0 0 0,0 0 232,0 0 44,-9 0 8,-1 4 1,10-4-150,-9 4-31,5 4-5,-5 4-2,9-12-58,-5 13-12,1-1-3,-1 4 0,5 0-16,0 4-8,0 1 8,9-1-8,-4-4 0,-1 0 0,5-4 0,5-4 0,-9 5 0,4-1 0,0-4 0,0 0 0,5-8 0,-5 4 0,-9-4 0,13-4 0,-4 0 0,5-4 8,-5-8-8,0 3 0,0 1 20,1-4 0,-1 0-1,-5-4 0,5-1 12,-4 1 2,-1 0 1,1 0 0,-10 0-18,5-1-4,-4 5-1,4 0 0,-9-4-2,4 8 0,-4-5 0,0 9 0,-5 0-9,5 4 0,-9-4 0,4 8 0,5 0-38,-4 4-10,-6 4-1,6 4-1139</inkml:trace>
        </inkml:traceGroup>
        <inkml:traceGroup>
          <inkml:annotationXML>
            <emma:emma xmlns:emma="http://www.w3.org/2003/04/emma" version="1.0">
              <emma:interpretation id="{1DB243AB-0951-48E1-9758-92840E73BD49}" emma:medium="tactile" emma:mode="ink">
                <msink:context xmlns:msink="http://schemas.microsoft.com/ink/2010/main" type="inkWord" rotatedBoundingBox="11571,4968 11789,4964 11791,5089 11573,5092"/>
              </emma:interpretation>
              <emma:one-of disjunction-type="recognition" id="oneOf2">
                <emma:interpretation id="interp10" emma:lang="en-AU" emma:confidence="0">
                  <emma:literal>=</emma:literal>
                </emma:interpretation>
                <emma:interpretation id="interp11" emma:lang="en-AU" emma:confidence="0">
                  <emma:literal>#</emma:literal>
                </emma:interpretation>
                <emma:interpretation id="interp12" emma:lang="en-AU" emma:confidence="0">
                  <emma:literal>c</emma:literal>
                </emma:interpretation>
                <emma:interpretation id="interp13" emma:lang="en-AU" emma:confidence="0">
                  <emma:literal>E</emma:literal>
                </emma:interpretation>
                <emma:interpretation id="interp14" emma:lang="en-AU" emma:confidence="0">
                  <emma:literal>t</emma:literal>
                </emma:interpretation>
              </emma:one-of>
            </emma:emma>
          </inkml:annotationXML>
          <inkml:trace contextRef="#ctx0" brushRef="#br0" timeOffset="6259.8213">5878-44 806,'0'0'72,"0"0"-58,0 0-14,0 0 0,-5-4 179,5 4 33,0 0 6,0 0 2,0 0-88,0 0-18,0 0-3,0 0-1,0 0-62,0 0-12,0 0-2,0 0-1,0 0-10,9-4-3,-9 4 0,9-4 0,5 0-11,-5 4-9,-9 0 12,14 0-12,-1 0 0,-13 0 0,9-4 0,5 4 0,-14 0-12,14 0-8,-14 0-3,0 0 0,0 0-148,9 0-29</inkml:trace>
          <inkml:trace contextRef="#ctx0" brushRef="#br0" timeOffset="6475.292">5891 61 1533,'0'0'68,"0"0"14,0 0-66,0 0-16,0 0 0,0 0 0,0 0 95,0 0 15,0 0 3,0 0 1,0 0-42,9 0-9,5-4-2,-5 4 0,0 0-21,0 0-5,5 0-1,0 0 0,-1-4-24,1 4-10,0 0 8,4 0-8,-5 0-94,6 0-24,-6 4-5,6-4-1</inkml:trace>
        </inkml:traceGroup>
        <inkml:traceGroup>
          <inkml:annotationXML>
            <emma:emma xmlns:emma="http://www.w3.org/2003/04/emma" version="1.0">
              <emma:interpretation id="{9BDB74A1-8155-4884-8F2B-41BA9FA486B7}" emma:medium="tactile" emma:mode="ink">
                <msink:context xmlns:msink="http://schemas.microsoft.com/ink/2010/main" type="inkWord" rotatedBoundingBox="12265,4767 15663,4717 15673,5459 12276,5509"/>
              </emma:interpretation>
              <emma:one-of disjunction-type="recognition" id="oneOf3">
                <emma:interpretation id="interp15" emma:lang="en-AU" emma:confidence="0">
                  <emma:literal>2/1+2+34.</emma:literal>
                </emma:interpretation>
                <emma:interpretation id="interp16" emma:lang="en-AU" emma:confidence="0">
                  <emma:literal>2/1+2+34,</emma:literal>
                </emma:interpretation>
                <emma:interpretation id="interp17" emma:lang="en-AU" emma:confidence="0">
                  <emma:literal>211+2+34.</emma:literal>
                </emma:interpretation>
                <emma:interpretation id="interp18" emma:lang="en-AU" emma:confidence="0">
                  <emma:literal>241+2+34.</emma:literal>
                </emma:interpretation>
                <emma:interpretation id="interp19" emma:lang="en-AU" emma:confidence="0">
                  <emma:literal>2/1+2434.</emma:literal>
                </emma:interpretation>
              </emma:one-of>
            </emma:emma>
          </inkml:annotationXML>
          <inkml:trace contextRef="#ctx0" brushRef="#br0" timeOffset="77802.5508">6601-64 1382,'0'0'61,"0"0"13,0 0-59,0 0-15,0 0 0,10-4 0,-10 4 140,4-4 26,5-4 5,0 3 1,0 1-70,1 4-14,-1 0-2,0-4-1,0 4-33,0-4-6,-9 4-2,14 0 0,-5 4-17,4 0-4,-13-4-1,9 9 0,1-5-10,-6 4-3,1 4 0,-1 0 0,-4 0-9,-4 0 8,4 0-8,-5 5 8,-9-1-18,5 0-4,0 0-1,0 4 0,-4-7-65,-1 7-14,5-8-2,0 8-1,0-4 47,-5-4 10,0 1 1,5-5 1,0 4 6,0-8 2,0 4 0,4 0 0,5-8 30,0 0 0,0 0 0,-9 4 0,9-4 25,0 0 11,0 0 3,0 0 0,0 0 1,0 0 1,0 0 0,0 0 0,9-8-3,0 4-1,0 4 0,5-4 0,4 4-1,-4 0 0,0 0 0,4 4 0,-4 0-17,4-4-4,-5 4-1,6 4 0,-6-4 12,1 4 2,0 0 1,4-4 0,-9 0-57,5 1-12,-1-1-3,1 0 0,-5 4-136,5-8-27,-5 4-6</inkml:trace>
          <inkml:trace contextRef="#ctx0" brushRef="#br0" timeOffset="78090.8769">7102-259 2188,'0'0'48,"0"0"11,-4-4 1,-1 0 1,1 0-49,-6 4-12,1 0 0,5 4 0,-5-4 96,0 4 17,4 0 3,-4 5 1,0-1-69,0 4-15,0 0-2,0 4-1,4 4-14,-4 1-4,4 3 0,1 0 0,-1 0-12,1 5 0,4 3 0,0 1 0,0 3-27,0 0-1,4 1-1,5-1 0,-4 1 48,4-1 9,0 0 3,5-3 0,-1-1-50,1 1-9,0-5-3,4-4 0,0-4-26,-4 1-6,4-9-1,-4-4-1049</inkml:trace>
          <inkml:trace contextRef="#ctx0" brushRef="#br0" timeOffset="78446.5335">7412-93 1900,'0'0'84,"0"0"18,0 0-82,0 0-20,0 0 0,0 0 0,0 0 120,0 0 19,0 0 4,0 0 1,0 0-65,-5 8-13,5 1-2,-4 3-1,4-4-29,-5 8-6,5 0 0,0 4-1,5 1-27,-5 3 0,0-4 0,4 4 0,1-3 0,-1 3 0,1-4 0,0 0 0,-1 1-32,5-1-4,0-12-2,-4 8-750,4-4-149</inkml:trace>
          <inkml:trace contextRef="#ctx0" brushRef="#br0" timeOffset="79071.6953">7653 166 1587,'0'0'70,"-4"-4"15,-6 4-68,10 0-17,0 0 0,0 0 0,0 0 103,0-12 17,0 12 3,5-8 1,-5 8-39,5-4-7,4-4-2,0 4 0,4-4-17,1 0-4,0 4-1,-1 0 0,6-4-30,-1 4-5,-4-1-2,4 1 0,0 4-17,-4-4 0,-1 0 0,5 0 0,-4 4-23,0 4-8,-1-4-1,-3 4-1,-1-4-176,0 0-35</inkml:trace>
          <inkml:trace contextRef="#ctx0" brushRef="#br0" timeOffset="79290.6528">7758-89 806,'0'0'72,"0"0"-58,-5-8-14,-4 4 0,9 4 235,0 0 44,0 0 9,0 0 1,0 0-121,0 0-25,0 0-5,0 0-1,0 0-73,0 0-14,0 0-3,5 12-1,-1 9-25,1-5-5,-1 4 0,6 4-1,-6 1-15,5 3 9,0 4-9,-4 1 8,4-1-8,-5 1 0,6-5-12,-6 0 12,10 0-58,-5 1-4,0-5-1,0 0-657,5-3-131</inkml:trace>
          <inkml:trace contextRef="#ctx0" brushRef="#br0" timeOffset="79681.9239">8081-12 748,'0'0'67,"0"0"-54,0 0-13,0 0 0,0 0 233,0 0 44,5-8 9,-1 0 2,1 0-121,-5 8-24,0 0-5,13-4-1,-3-4-55,3 8-11,-4-4-3,5 4 0,-5 0-20,5 4-4,-5-4 0,4 8-1,-3-4-22,3 0-4,-4 4-1,0 0 0,-4 0-16,4 0 0,-4 5 8,-1-1-8,-4-4 0,0 4 0,-4 4 0,-1 0 0,1 1-41,-6 3-6,1 0-1,-4 0 0,4 9-38,-5-9-8,0-8-2,1 4 0,4 0 11,-5-4 1,5-7 1,4 3 0,-4 0 55,5 0 12,4-8 1,0 0 1,-5 8 14,5-8 16,0 0-3,0 0-1,0 0 34,0 0 6,0 0 2,0 0 0,0 0 5,9 4 1,0-4 0,5-4 0,0 4 0,4-4 0,-5 4 0,6-4 0,-1 0-13,0 0-3,-4 4 0,-1-4 0,1 0-26,4-4-6,0 3 0,5-3-1,-9 8-27,4-4-4,-4 0-2,4 0 0,-4 4-200,-1-4-40</inkml:trace>
          <inkml:trace contextRef="#ctx0" brushRef="#br0" timeOffset="79889.1209">8518 134 1792,'0'0'80,"0"0"16,0 0-77,0 0-19,0 0 0,5 0 0,8 0 120,-3 0 20,-6 4 4,10-4 0,-5-4-48,4 4-9,-3-4-3,3 4 0,1-4-34,-5 0-7,5 4-2,-1-4 0,1-4-27,0 8-6,-1-8 0,-4 8-8,1-4-11,3-4-9,-4 3-1,0 1-1,-4-4-194,4 4-40</inkml:trace>
          <inkml:trace contextRef="#ctx0" brushRef="#br0" timeOffset="80095.5945">8696-89 1324,'0'0'118,"0"0"-94,-5 0-24,5 0 0,0 0 152,0 0 25,0 0 6,0 0 1,0 0-33,-4 9-7,4-9 0,0 12-1,0 0-63,0 4-12,0 0-2,0 4-1,0 1-30,0 3-7,4 0 0,1 5-1,-1-1-19,-4 0-8,5 1 8,-1-5-8,6 0-8,-6-4-8,5 5 0,0-5-818,5-4-163</inkml:trace>
          <inkml:trace contextRef="#ctx0" brushRef="#br0" timeOffset="80562.2989">8987-64 2091,'0'0'92,"5"-8"20,-5-5-89,4 5-23,1-4 0,4 4 0,0 0 116,0-4 18,5 4 4,-5 0 1,5 4-58,-1 0-11,-4 4-2,5-4-1,0 0-23,-5 4-4,4 0 0,-4 4-1,5 0-22,-5-4-4,0 4-1,-4 4 0,4 0-12,-4 4 0,-5-4 0,0 8 0,-5-4 0,0 9-16,1-5 3,-5 0 1,0-4-32,0 4-7,4-8-1,-4 5 0,4-1 3,1-4 0,-1-4 0,5-4 0,-4 4 18,4-4 4,0 0 1,-5 8 0,5-8 14,0 0 4,0 0 0,0 0 0,0 0 8,0 0 0,0 0 0,0 0 0,0 0 0,5 8 11,4-4-3,0 4 0,5-8 8,-1 8 0,1-8 1,0 4 0,-1 5 18,1-1 3,0-4 1,-1 4 0,1 0-22,-5-4-4,0 4-1,0 4 0,0-4-12,-4 4 8,-1-4-8,1 5 0,-5-1 16,0 0-4,0 0 0,-5 0 0,1-4-2,-1 4-1,-4-8 0,0 5 0,0 3-9,0-8 10,-5 0-10,1 4 10,-1-8-10,0 4-17,-4 0 4,4-8 1,1 0-44,4-4-8,-5 4-1,0-4-731,5 0-147</inkml:trace>
          <inkml:trace contextRef="#ctx0" brushRef="#br0" timeOffset="80752.4723">9388 61 1825,'0'0'80,"4"0"18,-4 0-78,14 0-20,-5 0 0,5-4 0,-5 4 151,5 0 26,-1-4 6,1 4 1,-1 0-97,1 0-19,0-4-4,4 4-1,-4-4-36,-1 4-7,1 0-2,0 0 0,-1 0-18,1-4 0,0 4 8,-1 0-8,-4-4-103,5 4-24,-5-4-5,-9 4-973</inkml:trace>
          <inkml:trace contextRef="#ctx0" brushRef="#br0" timeOffset="80958.5593">9561-182 2048,'0'0'91,"0"0"18,0 0-87,0 0-22,-5 8 0,-4 5 0,9-5 112,-4 4 17,4 0 4,0 4 1,0 0-42,0 1-9,4-5-2,-4 8 0,5 0-41,-1 0-8,1-3-1,4 3-1,-5 0-30,6 0 0,-6-4 0,5 5 0,0-5-32,5 0-13,-9 0-3,4-4-1206</inkml:trace>
          <inkml:trace contextRef="#ctx0" brushRef="#br0" timeOffset="81136.3173">9884 219 2268,'0'0'100,"0"0"21,0-8-97,0 8-24,0 0 0,0 0 0,0-8 115,5 4 17,-5 4 4,0 0 1,9-8-101,0 4-21,0 0-4,-5-4-1,-4 8-19,10 0-4,-1-5-1,0 5 0,4-4-209,-3 0-41</inkml:trace>
        </inkml:traceGroup>
        <inkml:traceGroup>
          <inkml:annotationXML>
            <emma:emma xmlns:emma="http://www.w3.org/2003/04/emma" version="1.0">
              <emma:interpretation id="{28EDF67E-45D0-4D61-A542-924FA89109AA}" emma:medium="tactile" emma:mode="ink">
                <msink:context xmlns:msink="http://schemas.microsoft.com/ink/2010/main" type="inkWord" rotatedBoundingBox="15840,5154 16151,5149 16153,5294 15842,5299"/>
              </emma:interpretation>
              <emma:one-of disjunction-type="recognition" id="oneOf4">
                <emma:interpretation id="interp20" emma:lang="en-AU" emma:confidence="0">
                  <emma:literal>=</emma:literal>
                </emma:interpretation>
                <emma:interpretation id="interp21" emma:lang="en-AU" emma:confidence="0">
                  <emma:literal>^</emma:literal>
                </emma:interpretation>
                <emma:interpretation id="interp22" emma:lang="en-AU" emma:confidence="0">
                  <emma:literal>#</emma:literal>
                </emma:interpretation>
                <emma:interpretation id="interp23" emma:lang="en-AU" emma:confidence="0">
                  <emma:literal>~</emma:literal>
                </emma:interpretation>
                <emma:interpretation id="interp24" emma:lang="en-AU" emma:confidence="0">
                  <emma:literal>"</emma:literal>
                </emma:interpretation>
              </emma:one-of>
            </emma:emma>
          </inkml:annotationXML>
          <inkml:trace contextRef="#ctx0" brushRef="#br0" timeOffset="81318.8411">10144 268 2206,'0'0'98,"0"-9"20,0 1-94,0 0-24,0 8 0,4-8 0,1-4 60,-5 4 8,4-4 2,-4 4 0,5 0-56,4 0-14,-5-5 0,1 5 0,0 0-68,4 0-17,0 4-3,0-4-1,0 8-114,0-4-22,0 0-5</inkml:trace>
          <inkml:trace contextRef="#ctx0" brushRef="#br0" timeOffset="81442.1416">10385 150 1440,'14'8'128,"-14"-8"-103,0 0-25,0 0 0,0 0 236,0 0 43,0 0 8,4 8 1,1 1-164,-5-9-32,0 0-8,0 0 0,4 0-134,10-5-26,-5 1-6,9-8-1</inkml:trace>
        </inkml:traceGroup>
        <inkml:traceGroup>
          <inkml:annotationXML>
            <emma:emma xmlns:emma="http://www.w3.org/2003/04/emma" version="1.0">
              <emma:interpretation id="{896EDEE4-F1BC-47E9-8590-161D81394B58}" emma:medium="tactile" emma:mode="ink">
                <msink:context xmlns:msink="http://schemas.microsoft.com/ink/2010/main" type="inkWord" rotatedBoundingBox="16664,4657 18194,4635 18207,5495 16676,5517"/>
              </emma:interpretation>
              <emma:one-of disjunction-type="recognition" id="oneOf5">
                <emma:interpretation id="interp25" emma:lang="en-AU" emma:confidence="0">
                  <emma:literal>+50)</emma:literal>
                </emma:interpretation>
                <emma:interpretation id="interp26" emma:lang="en-AU" emma:confidence="0">
                  <emma:literal>+so)</emma:literal>
                </emma:interpretation>
                <emma:interpretation id="interp27" emma:lang="en-AU" emma:confidence="0">
                  <emma:literal>+ 50)</emma:literal>
                </emma:interpretation>
                <emma:interpretation id="interp28" emma:lang="en-AU" emma:confidence="0">
                  <emma:literal>+ SO)</emma:literal>
                </emma:interpretation>
                <emma:interpretation id="interp29" emma:lang="en-AU" emma:confidence="0">
                  <emma:literal>~ 50)</emma:literal>
                </emma:interpretation>
              </emma:one-of>
            </emma:emma>
          </inkml:annotationXML>
          <inkml:trace contextRef="#ctx0" brushRef="#br0" timeOffset="81966.9792">10981 94 2142,'0'0'95,"0"0"19,0 0-91,0 0-23,-4-4 0,4 4 0,-5-9 95,5 9 14,0-8 3,0 8 1,0 0-30,0 0-7,0 0 0,9-4-1,-4-4-26,8 4-5,1 0 0,0 0-1,-1 0-24,-3 0-5,3 0-1,5 4 0,-4-4-13,4 4 0,-4 0 0,4 0 0,-4 0 0,4 0 0,0 0 0,0 0 0,1 0-126,-1 0-18,-4 4-4,4-4-1041</inkml:trace>
          <inkml:trace contextRef="#ctx0" brushRef="#br0" timeOffset="82198.4667">11163-121 864,'-4'0'76,"-1"-4"-60,5 0-16,0 4 0,0 0 222,0 0 42,0 0 8,0 0 1,0 0-94,0 12-19,-4 0-4,8 0-1,-4 1-73,5-1-14,-5 4-4,0 4 0,0 0-24,0 5-6,0-5-1,0 8 0,0-4-25,4 1-8,-4 3 0,5-4 0,-1 1 0,6-1 0,-1-8 0,0 0 0,0 5-156</inkml:trace>
          <inkml:trace contextRef="#ctx0" brushRef="#br0" timeOffset="82726.5521">11546-40 2185,'0'0'96,"0"0"21,0 0-93,9-8-24,-5-4 0,10 4 0,-5 0 98,0-1 15,5 1 3,0 0 1,4 0-51,-4 0-10,4 4-3,0-4 0,-4 0-17,4 4-3,0-4-1,0 4 0,-4 0-18,0 4-4,-5-8-1,0 4 0,-5-1-33,5 5-6,-9 0-2,0 0 0,0 0-103,0 0-21,0 0-4,0 0 0,0 0-108,0 0-22,0 0-4,-9 5-1,5 3 118,-10-4 23,0 4 5,5-8 1,0 4 99,-4 0 20,3-4 4,-3-4 1,4 4 152,-5 0 30,5-4 6,0 4 2,-5-4 4,5 4 1,0 0 0,0 0 0,-5-4-25,5 4-5,0 4-1,4-4 0,-4 4-59,0-4-12,0 4-2,5 4-1,-6-4-39,10-4-8,0 12-2,0-4 0,0 4-8,0-4-1,5 5-8,0-5 12,-1 4-12,1-4 0,4 4 8,0 0-8,0-4 8,0 4-8,5-4 11,-5 1-11,0-1 15,0 4-4,5-4-1,-5 4 0,0-8-2,0 4 0,-9-8 0,5 8 0,-1 4-8,1-3 10,-5-9-10,0 12 10,0-4 7,-5 4 2,-4-4 0,5 4 0,-6-4-4,1-4-1,0 4 0,-4 0 0,-1-3-6,5-1-8,0 0 11,-5 0-11,9-4 0,-4 0-12,-4 0 0,13 0 0,-5-4-36,5 4-6,-4-8-2,4 8 0,0-9-131,0 9-26,4-8-6</inkml:trace>
          <inkml:trace contextRef="#ctx0" brushRef="#br0" timeOffset="83027.0019">11946-80 2026,'0'0'90,"0"0"18,0 0-86,0 0-22,0 0 0,0 0 0,-4 4 132,4-4 23,-9 4 4,0 4 1,0 4-87,-1-4-17,1 4-3,0 0-1,5 4-32,-1 1-6,5-1-2,0 4 0,5-8-12,-1 8 0,5-3 0,0-1 0,1 0 0,3-4 0,-4-4 0,5 4 0,0-4 0,-1-3 11,1 3-11,0-4 10,-1-8 4,1 0 1,-5-5 0,5 5 0,-1-4 5,-3-4 0,-1-4 1,0 0 0,-5 4 6,5-5 1,-4 1 0,-1 0 0,-4-4-5,0 4-1,0-1 0,-4-3 0,-1 4-13,1 4-9,-5-4 12,0 0-12,-5 3 0,0 1 0,-4 0-12,0 0 3,0 4-43,4 4-8,-4-4-1,4 8-1,-4 0-123,4 0-25,5 0-5</inkml:trace>
          <inkml:trace contextRef="#ctx0" brushRef="#br0" timeOffset="83324.3429">12206-368 1688,'0'0'75,"5"-8"15,-5 8-72,9-4-18,0-4 0,0 4 0,-9 4 114,9 0 19,0 0 4,5 4 1,-5 4-38,0 0-8,5 0-2,-1 8 0,1-3-34,0 3-8,-1 4 0,5 4-1,1 1-19,-6-1-3,1 4-1,0 1 0,-1-1 0,-4-4-1,5 4 0,-5 1 0,0 3 4,0-4 1,-4 5 0,-5-1 0,0 5-18,0-1-10,0-4 12,-5 5-12,-4-5 15,0 1-4,-5-1-1,5 0 0,-4 1-10,4-5 0,0 0 0,-5-3 0,5-9-136</inkml:trace>
        </inkml:traceGroup>
      </inkml:traceGroup>
    </inkml:traceGroup>
  </inkml:traceGroup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3-08T03:15:19.693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6853A55-41C4-44DE-8E63-6F5DE2962A09}" emma:medium="tactile" emma:mode="ink">
          <msink:context xmlns:msink="http://schemas.microsoft.com/ink/2010/main" type="writingRegion" rotatedBoundingBox="12188,5817 16080,5837 16063,9102 12170,9081"/>
        </emma:interpretation>
      </emma:emma>
    </inkml:annotationXML>
    <inkml:traceGroup>
      <inkml:annotationXML>
        <emma:emma xmlns:emma="http://www.w3.org/2003/04/emma" version="1.0">
          <emma:interpretation id="{CD43E3DA-CEFD-4ABD-A598-1E3628181335}" emma:medium="tactile" emma:mode="ink">
            <msink:context xmlns:msink="http://schemas.microsoft.com/ink/2010/main" type="paragraph" rotatedBoundingBox="13733,5932 16061,5813 16089,6352 13760,6471" alignmentLevel="3"/>
          </emma:interpretation>
        </emma:emma>
      </inkml:annotationXML>
      <inkml:traceGroup>
        <inkml:annotationXML>
          <emma:emma xmlns:emma="http://www.w3.org/2003/04/emma" version="1.0">
            <emma:interpretation id="{883AD1AE-B7EC-430E-B483-11457D9D15F8}" emma:medium="tactile" emma:mode="ink">
              <msink:context xmlns:msink="http://schemas.microsoft.com/ink/2010/main" type="line" rotatedBoundingBox="13733,5932 16061,5813 16089,6352 13760,6471">
                <msink:destinationLink direction="with" ref="{E5B79785-9483-4106-BEC7-712EA42CEBEB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8A12934C-63D5-4647-9D40-EC6A2F25E784}" emma:medium="tactile" emma:mode="ink">
                <msink:context xmlns:msink="http://schemas.microsoft.com/ink/2010/main" type="inkWord" rotatedBoundingBox="13733,5932 16061,5813 16089,6352 13760,6471"/>
              </emma:interpretation>
              <emma:one-of disjunction-type="recognition" id="oneOf0">
                <emma:interpretation id="interp0" emma:lang="en-AU" emma:confidence="0">
                  <emma:literal>[5500+1)</emma:literal>
                </emma:interpretation>
                <emma:interpretation id="interp1" emma:lang="en-AU" emma:confidence="0">
                  <emma:literal>50 (50 t)</emma:literal>
                </emma:interpretation>
                <emma:interpretation id="interp2" emma:lang="en-AU" emma:confidence="0">
                  <emma:literal>550 (50 t)</emma:literal>
                </emma:interpretation>
                <emma:interpretation id="interp3" emma:lang="en-AU" emma:confidence="0">
                  <emma:literal>50150+1)</emma:literal>
                </emma:interpretation>
                <emma:interpretation id="interp4" emma:lang="en-AU" emma:confidence="0">
                  <emma:literal>[5500th)</emma:literal>
                </emma:interpretation>
              </emma:one-of>
            </emma:emma>
          </inkml:annotationXML>
          <inkml:trace contextRef="#ctx0" brushRef="#br0">8973 988 1688,'0'0'75,"0"0"15,0 0-72,0 0-18,0 0 0,0 0 0,0 0 104,0 0 18,0 0 3,0 0 1,14 0-24,-5 0-5,0-8-1,0 8 0,5-4-60,4 4-12,-4 0-2,0-4-1,-1 0-9,1 0-1,0-4-1,-1-1 0,-4 9-10,5-8 0,-5 0 0,0 4 0,-9 4-15,0 0-5,0 0 0,0 0-1,0 0-51,0 0-11,0-4-1,0 4-1,-4 4-14,-5-4-2,-5 4-1,0 0 0,1-4 51,-1 4 11,0-4 1,1 8 1,-1-8 49,0 5 9,5-5 3,0 4 0,-5 0-7,5 0 0,9-4-1,0 0 0,0 0 27,0 0 6,-9 4 0,9-4 1,0 0-4,0 0-1,0 12 0,5-4 0,-5 4-11,0 0-2,0 0-1,0 1 0,4-5 18,1 0 3,-1 4 1,1 4 0,0-8-31,-1 8-5,1-4-2,-1 1 0,1-1 2,-1 0 1,1 0 0,-1-4 0,-4 4 14,0-4 2,0-8 1,0 12 0,0 1-20,0-5-4,-4 0-1,-1 0 0,5-8-9,-4 8 8,-5-4-8,4 0 8,-4 0-8,9-4 0,-9 4 9,0-4-9,4 4-10,-4-4-6,0 0-2,9 0 0,0 0-68,0 0-14,-9-8-2,9 8-638,0 0-128</inkml:trace>
          <inkml:trace contextRef="#ctx0" brushRef="#br0" timeOffset="-819.1113">8104 952 921,'0'0'82,"0"0"-66,0 0-16,0 0 0,0 0 146,0 0 26,0 0 4,0 0 2,-9 0-41,9 0-8,-9 8-1,4-4-1,5-4-62,-9 12-12,4 0-2,1 0-1,-1 0-22,1-4-5,-1 9-1,5-5 0,0 0-22,0 4 8,-4 0-8,4 0 0,4-4 0,-4 5 8,5-5-8,-1-4 0,-4 4 0,9 0 8,-4-4-8,9 4 0,-10 1 0,5-5 8,0 0-8,5 0 0,-5 0 0,0-4 8,0 4-8,5-4 0,-5 0 8,-4 0-8,-5-4 8,0 0-8,0 0 9,0 0-9,0 0 12,0 0-12,0 0 18,-5 8-3,-4 0-1,0 1 0,0-1-6,-5-4-8,14-4 11,-9 0-11,0 0 0,-5-4 0,5 0 0,9 4 0,-4-9-48,-1 1-4,5 0-1,0-4 0,0 0-56,5 0-11,-1-4-3,5 4-740</inkml:trace>
          <inkml:trace contextRef="#ctx0" brushRef="#br0" timeOffset="-1410.2845">8086 952 921,'0'0'82,"0"0"-66,0 0-16,0 0 0,0 0 144,0 0 24,0 0 6,0 0 1,0 0-51,0 0-11,4-5-1,-4 5-1,9-8-34,0 0-6,1 4-2,3 0 0,-13 4-20,9-4-4,0-4-1,5 4 0,-5 4-24,5 0-4,-5-4-2,0 4 0,0-4-14,-9 4 9,0 0-9,9 0 8,0-8-35,0 8-7,-9 0-2,0 0-1004</inkml:trace>
          <inkml:trace contextRef="#ctx0" brushRef="#br0" timeOffset="-767.9985">8382 1032 691,'0'0'61,"0"0"-49,0 0-12,0 0 0,0 0 198,0 0 37,0 0 7,0 0 2,0 0-71,0 9-13,-5 3-4,0-4 0,1 4-66,-1-4-14,1 4-2,-5 4-1,4-4-36,1 5-7,-1-5-2,1 0 0,4 4-19,-5 0-9,5-4 8,5 1-8,-1-1 0,5 0 0,0-4 0,0 0 0,0 0 0,5-4 0,-5 0 0,5-4 0,0 0 16,-1 0-3,1 0 0,0-8 0,-5 0 2,4 0 0,1-4 0,-5 0 0,0 4-2,0-5 0,-4 5 0,-1-4 0,-4-4-1,5 4-1,-5 0 0,0-4 0,-5 3-11,1 5 10,-5 0-10,4 0 10,-8-4-10,3 4 8,-3 0-8,-1 0 8,0 4-24,1 0-4,-1 0-2,5 4 0,-5 0-39,5 4-8,9-4-2,0 0 0,0 0-43,0 0-9,0 0-1,0 0-816</inkml:trace>
          <inkml:trace contextRef="#ctx0" brushRef="#br0" timeOffset="-504.8791">8823 923 1789,'0'0'79,"0"0"17,-4-8-77,4 8-19,0 0 0,-5-8 0,1 0 128,-6 0 23,10-4 4,0 12 1,-9-4-52,9 4-11,0 0-1,-4 0-1,-5 0-41,0 4-8,4 8-2,0-4 0,-4 4-22,5 8-5,-1-8-1,1 9 0,-1 3-12,5 4 0,0 1 0,0-1 0,0-4 0,5 5 0,-1-5 0,5 4 0,-4-8 0,9 5 0,-5-5 0,0-4 0,0 0-8,0-4-5,0 1-1,5-5 0,-1-4-62,6-4-12,-6 0-2,6-4-690,-6-4-137</inkml:trace>
          <inkml:trace contextRef="#ctx0" brushRef="#br0" timeOffset="682.528">9324 1004 1792,'0'0'80,"0"0"16,0 0-77,-5-4-19,-4 4 0,5 0 0,-5 0 116,4 4 20,-4 0 4,5 4 1,-1-4-82,-4 0-17,4 4-3,-4 5-1,5 3-18,-1-4-3,1 0-1,4 0 0,0 4-16,4 1 10,1-1-10,4-4 8,-5 4-8,5 0 0,1-4 0,-6 5 0,10-9 0,-5 4 0,0-4 0,5 4 0,-5-8 0,0 0 0,4 4 0,-3-4 0,-10-4 0,9 0 8,0-4-8,0 0 8,0 0 8,0-4 0,-4 0 1,4-4 0,0 0 9,-5 4 2,1-9 0,-5 5 0,5-4-4,-5 4 0,0-4 0,-5 0 0,5 3-10,-9-3-2,0 0-1,0 4 0,0 4-11,-5 4-9,5-4 9,-5 8-13,0 0-33,5 0-6,-4 4-2,4 0 0,-1 0-46,6 0-8,4-4-3,-5 8-590,5-8-119</inkml:trace>
          <inkml:trace contextRef="#ctx0" brushRef="#br0" timeOffset="892.408">9529 1069 921,'0'0'82,"0"0"-66,0 0-16,0 0 0,0 0 232,14 0 44,-10-4 8,5 4 1,0-4-129,0 4-27,1 0-5,3 0 0,-4-4-63,5 0-12,0 0-2,-1 0-1,1 4-26,0-4-4,-5 4-2,4-4 0,-13 4-14,9 0 0,1 0 8,3 0-8,-4-5-10,0 5-5,-9 0-1,0 0 0,14 5-146,-14-5-30,0 0-5</inkml:trace>
          <inkml:trace contextRef="#ctx0" brushRef="#br0" timeOffset="1165.4291">9711 862 288,'0'0'12,"0"0"4,-5-8-16,1 4 0,4 4 0,0 0 0,0 0 360,0 0 68,0 0 15,0 0 2,0 0-276,-9 4-55,4 4-11,1 5-3,4-1-28,-5 0-5,5 4-2,0 0 0,0-4-35,5 9-7,-5-5-2,4 4 0,1 0-9,-5 1-1,4-1-1,1 0 0,4-4-10,-9 0 0,0-3 0,5-1 0,4 0-21,-5-4 0,1 0 0,-5-8 0,9 8-175,-9-8-36</inkml:trace>
          <inkml:trace contextRef="#ctx0" brushRef="#br0" timeOffset="1363.9426">9925 883 1875,'0'0'83,"0"0"17,0 0-80,0 0-20,0 0 0,0 0 0,0 0 121,0 12 20,0 0 4,5 4 1,-5-4-62,4 5-13,1-1-3,-1 4 0,-4-4-28,5 0-7,-1 5-1,1-1 0,-5 0-32,4-4 0,1-4 0,0 0 0,-1 1 0,-4-1-12,5 0 0,-1 0 0,5-8-161,-9 0-32,9 4-7</inkml:trace>
          <inkml:trace contextRef="#ctx0" brushRef="#br0" timeOffset="1921.3864">10162 826 921,'0'0'82,"0"0"-66,0 0-16,0 0 0,0 0 156,0 0 27,0 0 5,9-8 2,0 0-37,-4 4-7,-5 4-2,0 0 0,9 0-52,0 0-10,-9 0-2,9 4-1,0 4-19,0 0-4,5 0-1,-1 4 0,1 0-27,-5 5-4,5-1-2,-5 0 0,9 4-11,-9 0-3,5 1 0,-5-1 0,0 4-8,0-4 10,-4 5-10,-5-5 10,0 0-10,4 0 0,-8 1 9,4-1-9,-5 0 0,-4 0 0,0 5 0,-5-5 0,-4 0-56,4 4-15,-4-3-3,-5-1-1070</inkml:trace>
        </inkml:traceGroup>
      </inkml:traceGroup>
    </inkml:traceGroup>
    <inkml:traceGroup>
      <inkml:annotationXML>
        <emma:emma xmlns:emma="http://www.w3.org/2003/04/emma" version="1.0">
          <emma:interpretation id="{F68D90CA-8EB0-4DE0-AA4C-D53C6A1C3228}" emma:medium="tactile" emma:mode="ink">
            <msink:context xmlns:msink="http://schemas.microsoft.com/ink/2010/main" type="paragraph" rotatedBoundingBox="15032,6905 15656,6905 15656,7087 15032,7087" alignmentLevel="4"/>
          </emma:interpretation>
        </emma:emma>
      </inkml:annotationXML>
      <inkml:traceGroup>
        <inkml:annotationXML>
          <emma:emma xmlns:emma="http://www.w3.org/2003/04/emma" version="1.0">
            <emma:interpretation id="{8A5F8E7C-5394-40F5-BFF1-2BAB12D8799C}" emma:medium="tactile" emma:mode="ink">
              <msink:context xmlns:msink="http://schemas.microsoft.com/ink/2010/main" type="inkBullet" rotatedBoundingBox="15035,6894 15663,6948 15647,7138 15019,7084"/>
            </emma:interpretation>
            <emma:one-of disjunction-type="recognition" id="oneOf1">
              <emma:interpretation id="interp5" emma:lang="en-AU" emma:confidence="0">
                <emma:literal>z</emma:literal>
              </emma:interpretation>
              <emma:interpretation id="interp6" emma:lang="en-AU" emma:confidence="0">
                <emma:literal>~</emma:literal>
              </emma:interpretation>
              <emma:interpretation id="interp7" emma:lang="en-AU" emma:confidence="0">
                <emma:literal>Z</emma:literal>
              </emma:interpretation>
              <emma:interpretation id="interp8" emma:lang="en-AU" emma:confidence="0">
                <emma:literal>-</emma:literal>
              </emma:interpretation>
              <emma:interpretation id="interp9" emma:lang="en-AU" emma:confidence="0">
                <emma:literal>n</emma:literal>
              </emma:interpretation>
            </emma:one-of>
          </emma:emma>
        </inkml:annotationXML>
        <inkml:trace contextRef="#ctx0" brushRef="#br0" timeOffset="2767.3465">9333 1907 1782,'0'0'79,"0"0"16,9-4-76,5 0-19,-5-1 0,5 5 0,-5-4 140,4 0 24,1 4 4,0-4 2,-5 0-65,5 4-13,-5-4-2,-9 4-1,9 4-60,-9-4-12,0 0-2,0 0-1,0 0-6,4 8-8,1 5 11,-5 3-11,-5-4 0,1 0-12,-1 4 0,-4 0 0,0-4-29,0 1-6,0-1-1,0 0 0,4-4 20,-4 0 4,0 0 1,0-4 0,4 4 23,-4-8 0,0 0-9,4 0 9,-4 0-8,9 0 8,0 0-12,-4 0 12,4 0 18,0 0 10,-5-4 3,5 4 0,0 0-1,0 0 0,0 0 0,0 0 0,0 0-6,14 0 0,0-4-1,-1 4 0,5 0 3,5-4 1,0 0 0,0 4 0,9-4-9,-5 4-2,9 0 0,1 0 0,-5 0-5,0-4-2,-5 0 0,5 4 0,4 0-9,-4-4 0,-5 0 0,1 4 0,-6-4-42,1 4-7,0-4-2,0 0-791,-5 4-158</inkml:trace>
      </inkml:traceGroup>
    </inkml:traceGroup>
    <inkml:traceGroup>
      <inkml:annotationXML>
        <emma:emma xmlns:emma="http://www.w3.org/2003/04/emma" version="1.0">
          <emma:interpretation id="{6F25F0B5-AFDB-4693-AE57-6BE74FC86F57}" emma:medium="tactile" emma:mode="ink">
            <msink:context xmlns:msink="http://schemas.microsoft.com/ink/2010/main" type="paragraph" rotatedBoundingBox="12178,7610 15957,7630 15954,8247 12175,822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7B520E6-0CF9-4B4F-8EA0-94EA6A72DF8A}" emma:medium="tactile" emma:mode="ink">
              <msink:context xmlns:msink="http://schemas.microsoft.com/ink/2010/main" type="line" rotatedBoundingBox="12178,7610 15957,7630 15954,8247 12175,8226"/>
            </emma:interpretation>
          </emma:emma>
        </inkml:annotationXML>
        <inkml:traceGroup>
          <inkml:annotationXML>
            <emma:emma xmlns:emma="http://www.w3.org/2003/04/emma" version="1.0">
              <emma:interpretation id="{7ABFEB26-EE83-4168-9478-7E875F34AD38}" emma:medium="tactile" emma:mode="ink">
                <msink:context xmlns:msink="http://schemas.microsoft.com/ink/2010/main" type="inkWord" rotatedBoundingBox="13090,7615 15957,7630 15954,8247 13087,8231"/>
              </emma:interpretation>
              <emma:one-of disjunction-type="recognition" id="oneOf2">
                <emma:interpretation id="interp10" emma:lang="en-AU" emma:confidence="0">
                  <emma:literal>--50150+1)</emma:literal>
                </emma:interpretation>
                <emma:interpretation id="interp11" emma:lang="en-AU" emma:confidence="0">
                  <emma:literal>+50150+1)</emma:literal>
                </emma:interpretation>
                <emma:interpretation id="interp12" emma:lang="en-AU" emma:confidence="0">
                  <emma:literal>5-50150+1)</emma:literal>
                </emma:interpretation>
                <emma:interpretation id="interp13" emma:lang="en-AU" emma:confidence="0">
                  <emma:literal>5-50150+11</emma:literal>
                </emma:interpretation>
                <emma:interpretation id="interp14" emma:lang="en-AU" emma:confidence="0">
                  <emma:literal>4-50150+1)</emma:literal>
                </emma:interpretation>
              </emma:one-of>
            </emma:emma>
          </inkml:annotationXML>
          <inkml:trace contextRef="#ctx0" brushRef="#br0" timeOffset="5190.1374">7453 2704 1321,'0'0'58,"0"0"13,0 0-57,0 0-14,0 0 0,0 0 0,0 0 126,9 0 22,5 0 5,-5-4 1,4 4-47,1 0-10,0 0-1,-1 0-1,1-4-31,4 0-7,0 0-1,-4 0 0,-14 4-36,9 0-7,9 0-1,-4-4-1,0 0-11,-5 4 8,4-5-8,-13 5 8,0 0-8,0 0-17,0 0 4,0 0 1,0 0-56,0 0-10,0 0-2,0 0-1,0 0-16,-13 0-3,4 0-1,0 0 0,-1 0 23,1 0 5,-4 5 1,-1-5 0,-4 0 44,4 4 10,1 0 2,-1 0 0,0-4 41,1 4 9,-1-4 2,0 4 0,5 0 32,0 0 6,0 0 2,9-4 0,-9 4-21,9-4-4,-5 8-1,-4 0 0,9-8-5,0 12-1,0 0 0,5 1 0,-1-1-11,1 0-2,-1 4-1,5 0 0,1 0-13,3 1-2,1-5-1,0 8 0,-5 0-3,4-4-1,-4-3 0,5 7 0,-5-8 3,5 0 1,-10-4 0,1 4 0,4 0-14,-9 1-8,5-5 8,-5 0-13,0 0 47,-5 0 10,1 4 1,-1-4 1,-4-4-25,-5 0-5,1 0 0,-1 4-1,-4-8-15,-1 4 0,-3-4 0,3 0-10,6-4-26,-1 4-4,-4-4-2,9-4 0,0 0-71,0-4-15,4 0-2</inkml:trace>
          <inkml:trace contextRef="#ctx0" brushRef="#br0" timeOffset="5694.9358">7917 2748 345,'0'0'31,"0"0"-31,0 0 0,0 0 0,0 0 337,5 13 62,-5-1 12,0-4 2,-5 0-208,1 4-41,-5 0-9,4 0-2,-4 0-69,0 5-15,0-1-2,4 4-1,-4-4-44,4 4-9,1 1-1,-1-1-1,5-4-11,0 4 0,0 1 0,5-1 0,-1-4 0,1 0 0,4-4-9,0-4 9,0 1 0,0 3 0,1-8 0,3 0 0,-4-4 0,0 0 0,5 0 11,0-8-11,-5 0 18,0-1-3,0 1-1,-4-4 0,4-4 2,-5 4 0,1-4 0,-5 4 0,4-5-4,-4 5 0,-4-8 0,4 4 0,-9 0-12,0 3 11,4-3-11,-9 4 10,5-4-10,-4 4-9,-1 4 9,0 4-13,-4 0-58,4 0-11,5 4-2,-4 0-1,4 0-191,-1 4-37</inkml:trace>
          <inkml:trace contextRef="#ctx0" brushRef="#br0" timeOffset="5769.2885">8281 2744 1951,'0'0'86,"0"0"18,0 0-83,0 0-21,0 0 0,0 0 0,0 0 160,0 0 27,0 0 5,0 0 2,-9-4-124,9 4-25,0 0-5,-9 4 0,0 0-13,0 4-3,0 1 0,0 3 0,4 4-24,-4 4 0,9 0 0,-4 5 0,4 3 0,-5 0 0,5-3 0,0 3 0,5 0 0,-1 1 0,5-5 0,0 0 0,0 0-17,1-3 4,-1-5 1,4 0 0,6 0-34,-6-4-6,5-4-2,1 1 0,3-1-146,-3-4-28</inkml:trace>
          <inkml:trace contextRef="#ctx0" brushRef="#br0" timeOffset="6310.4998">8550 2837 460,'0'0'41,"0"0"-33,0 0-8,0 0 0,0 0 323,0 0 62,0-8 13,0 8 2,5-8-214,-5 8-43,0 0-9,9-8-2,0 0-56,4 0-12,-3 4-3,3 0 0,1-4-17,-5 4-3,5 0-1,-1 0 0,1 0-21,0 0-5,-1-1-1,-4-3 0,5 4-13,-5 0 9,-4-4-9,4 0 8,0 8-8,-9 0 0,0 0-10,0 0 10,0 0-28,0 0 1,0 0 0,0 0 0,0 0-13,-14 0-4,5 4 0,-4 0 0,-1-4 15,5 4 2,0 0 1,-5 0 0,0 0 14,1 0 4,-1 0 0,5 5 0,0-9 8,0 8 0,0-4 0,9-4-8,0 0 8,-10 4 0,1 0 0,9-4-8,-4 12 8,4-4 0,-5 0 8,5 0-8,0-8 12,5 8-1,-1 8-1,1-7 0,-1 3 3,1 0 1,4 0 0,0 0 0,-4 0-5,4 0-1,0 5 0,5-5 0,-5 0 3,-5-4 0,5 0 0,-4 4 0,0 4-3,-1-3 0,1 3 0,-1 0 0,-4-8 7,0 4 1,-4-4 0,4 8 0,-9-7 3,4-1 1,0 4 0,-4 0 0,5-8-11,-5 4-1,4-8-8,-4 4 12,0-4-12,0-4 0,0 0 0,0 0 0,-1 0-24,1 0-8,0 0-2,5-8 0,-1 0-113,5-1-22,0 1-5,5 0-498,-1-4-100</inkml:trace>
          <inkml:trace contextRef="#ctx0" brushRef="#br0" timeOffset="6606.377">8832 2821 806,'0'0'72,"0"0"-58,0 0-14,0 0 0,0 0 280,0 0 52,0 12 12,0 0 1,-4-3-171,4 3-34,0 4-8,0 0 0,4 0-85,1 0-17,-1 1-3,1 3-1,4-8-26,0 4 0,0-4-9,5 1 9,-5-1 0,5 0 9,-5-4 1,4 0 0,6-4-10,-6 0 10,-4-4-10,5 0 10,-14 0-10,9-4 0,5-4 0,-5 4 0,-9 4 53,14-12 9,-10 0 2,5-5 0,5-3-36,-9 0-8,4 0 0,-9-1-1,4 1 1,-4 0 1,-4 0 0,-5 0 0,9-1-9,-10 5-1,1 0-1,-4 0 0,-1 0-10,0-1 0,-4 5 0,0 4 0,0 4-20,-1 0-4,1 4 0,0 4 0,4-4-168,-4 8-35,5-4-6,3 8-852</inkml:trace>
          <inkml:trace contextRef="#ctx0" brushRef="#br0" timeOffset="6836.3902">9124 2858 1836,'0'0'81,"0"0"17,0 0-78,9-4-20,0-5 0,5 9 0,-1-4 142,1 0 25,0 0 5,-1 0 0,5 0-77,1-4-16,-6 4-3,10 0-1,-5 0-26,0 0-5,1 0 0,3 4-1,1-8-24,-9 4-5,4 4-1,-4 0 0,4-4-13,-4 4 0,-5-4 0,4 4 0,-8 0 0,4 0-12,0 4 1,-9-4 0,5-4-112,-5 4-22,4-4-5,-4 4-617,0 0-123</inkml:trace>
          <inkml:trace contextRef="#ctx0" brushRef="#br0" timeOffset="7068.074">9383 2607 1825,'0'0'80,"0"0"18,0 0-78,0 0-20,0 0 0,0 0 0,0 8 135,0-8 23,-4 12 5,4-12 1,4 8-65,-4 4-13,5-4-2,-5 4-1,4-3-20,1 7-4,-1-4-1,1 4 0,4 0-33,-9 0-6,5 1-2,4 3 0,-5-4-17,1 4 0,-1 0 0,1 1 0,0-1-8,-1-4-6,1 4-1,-5 1 0,4-1-36,1-8-7,-1 0-2,1 0 0,4-4-44,-5 0-8,-4 1-3,0-9-977</inkml:trace>
          <inkml:trace contextRef="#ctx0" brushRef="#br0" timeOffset="7316.9804">9757 2647 1555,'0'0'138,"0"0"-110,0 0-28,0 0 0,0 0 212,0 0 38,0 0 7,0 0 2,4 8-131,5-4-25,-4 4-6,-1 5-1,1-1-27,4 0-5,0 4-2,0 0 0,-4 4-24,4-3-5,0 3-1,-4-4 0,4 0-24,-5 4-8,1-3 0,4 3 0,-5 0-15,5 0-6,1-3-2,-6-1 0,1 0-14,-1-4-3,5-4-1,-4-4 0,-5 4-164,0-8-33,9 4-6</inkml:trace>
          <inkml:trace contextRef="#ctx0" brushRef="#br0" timeOffset="7977.7984">10153 2599 633,'0'0'56,"0"0"-44,0 0-12,0 0 0,0 0 280,0 0 55,0 0 10,0 0 3,9 4-147,-9-4-29,4 8-5,1 0-2,4 0-50,-4 0-11,-1 0-1,1 4-1,-1 0-28,5 1-6,-4-1 0,4 4-1,-9-4-27,4 4-6,1 4-1,0 5 0,4-5-15,-5 0-3,1 4-1,-1 1 0,-4-1-14,0-4 8,0 9-8,-4-5 0,4-4 0,-9 0 0,9 1 0,-9-1 0,-1 0-20,6 0-11,-5 1-1,4-5-1,-8 0-176,4 0-35</inkml:trace>
          <inkml:trace contextRef="#ctx0" brushRef="#br0" timeOffset="4134.8887">6488 2684 1440,'0'0'128,"0"0"-103,-9 0-25,9 0 0,0 0 144,0 0 24,0 0 5,0 0 1,0 0-78,0 0-15,0 0-3,13 8-1,-4-4-42,5 0-9,-5 0-2,9 0 0,-4 4-3,4-8-1,-4 4 0,4-4 0,0 0-11,0 0-9,1 0 12,-6-4-12,-13 4 0,14 0 0,4-4 0,-4 0 0,-14 4-41,0 0-15,9 0-4,-9 0 0,0 0-178,0 0-36</inkml:trace>
          <inkml:trace contextRef="#ctx0" brushRef="#br0" timeOffset="4267.3559">6615 2720 1616,'0'0'72,"0"0"14,0 0-69,0 0-17,0 0 0,0 0 0,0 0 118,0 0 20,0 8 4,5 0 1,-1 0-61,1-4-12,4 4-2,5-3-1,-5-1-38,4 0-7,1 4-2,4-4 0,0 0-35,5 0-7,0-4-2</inkml:trace>
        </inkml:traceGroup>
      </inkml:traceGroup>
    </inkml:traceGroup>
    <inkml:traceGroup>
      <inkml:annotationXML>
        <emma:emma xmlns:emma="http://www.w3.org/2003/04/emma" version="1.0">
          <emma:interpretation id="{599AEF30-1FB4-4EAC-AAF6-821058BB0131}" emma:medium="tactile" emma:mode="ink">
            <msink:context xmlns:msink="http://schemas.microsoft.com/ink/2010/main" type="paragraph" rotatedBoundingBox="12452,8692 14476,8633 14487,9048 12464,910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93796F49-1763-4FB7-B15D-515E70FF6D62}" emma:medium="tactile" emma:mode="ink">
              <msink:context xmlns:msink="http://schemas.microsoft.com/ink/2010/main" type="line" rotatedBoundingBox="12452,8692 14476,8633 14487,9048 12464,9106"/>
            </emma:interpretation>
          </emma:emma>
        </inkml:annotationXML>
        <inkml:traceGroup>
          <inkml:annotationXML>
            <emma:emma xmlns:emma="http://www.w3.org/2003/04/emma" version="1.0">
              <emma:interpretation id="{06D2AA34-1425-4B1D-8E7E-9D88F43DC163}" emma:medium="tactile" emma:mode="ink">
                <msink:context xmlns:msink="http://schemas.microsoft.com/ink/2010/main" type="inkWord" rotatedBoundingBox="12542,8699 12803,8950 12653,9106 12392,8856"/>
              </emma:interpretation>
              <emma:one-of disjunction-type="recognition" id="oneOf3">
                <emma:interpretation id="interp15" emma:lang="en-AU" emma:confidence="0">
                  <emma:literal>=</emma:literal>
                </emma:interpretation>
                <emma:interpretation id="interp16" emma:lang="en-AU" emma:confidence="0">
                  <emma:literal>#</emma:literal>
                </emma:interpretation>
                <emma:interpretation id="interp17" emma:lang="en-AU" emma:confidence="0">
                  <emma:literal>E</emma:literal>
                </emma:interpretation>
                <emma:interpretation id="interp18" emma:lang="en-AU" emma:confidence="0">
                  <emma:literal>t</emma:literal>
                </emma:interpretation>
                <emma:interpretation id="interp19" emma:lang="en-AU" emma:confidence="0">
                  <emma:literal>c</emma:literal>
                </emma:interpretation>
              </emma:one-of>
            </emma:emma>
          </inkml:annotationXML>
          <inkml:trace contextRef="#ctx0" brushRef="#br0" timeOffset="8447.9607">6756 3760 1555,'0'0'138,"0"0"-110,0 0-28,0 0 0,0 0 95,0 0 13,0 0 4,0 0 0,0 0 0,0 0 1,0 0 0,0 0 0,9-4-48,-4 4-9,4-4-3,0 4 0,0 0-21,5 0-5,0 0-1,-1 0 0,5 0-26,-8-4 0,3 4 0,1 0 0,-5 0-21,5 4-10,-5-4-1,0 4-1113</inkml:trace>
          <inkml:trace contextRef="#ctx0" brushRef="#br0" timeOffset="8620.1455">6797 3922 748,'0'0'67,"0"0"-54,0 0-13,5 8 0,8-4 283,-3-4 53,-1 0 12,4 4 1,1 0-188,4-4-37,-4 0-8,-1 0-2,6 0-40,-1 0-8,5-4-2,-5 4 0,-4 0-51,4-4-13,0 4 0,-4 0 0,-1 0-99,5-4-22,1 0-5</inkml:trace>
        </inkml:traceGroup>
        <inkml:traceGroup>
          <inkml:annotationXML>
            <emma:emma xmlns:emma="http://www.w3.org/2003/04/emma" version="1.0">
              <emma:interpretation id="{3A90455A-F350-4BE4-8810-63D13D1F5573}" emma:medium="tactile" emma:mode="ink">
                <msink:context xmlns:msink="http://schemas.microsoft.com/ink/2010/main" type="inkWord" rotatedBoundingBox="13009,8680 14475,8631 14488,9042 13023,9091"/>
              </emma:interpretation>
              <emma:one-of disjunction-type="recognition" id="oneOf4">
                <emma:interpretation id="interp20" emma:lang="en-AU" emma:confidence="0">
                  <emma:literal>2550</emma:literal>
                </emma:interpretation>
                <emma:interpretation id="interp21" emma:lang="en-AU" emma:confidence="0">
                  <emma:literal>250</emma:literal>
                </emma:interpretation>
                <emma:interpretation id="interp22" emma:lang="en-AU" emma:confidence="0">
                  <emma:literal>25500</emma:literal>
                </emma:interpretation>
                <emma:interpretation id="interp23" emma:lang="en-AU" emma:confidence="0">
                  <emma:literal>25550</emma:literal>
                </emma:interpretation>
                <emma:interpretation id="interp24" emma:lang="en-AU" emma:confidence="0">
                  <emma:literal>20550</emma:literal>
                </emma:interpretation>
              </emma:one-of>
            </emma:emma>
          </inkml:annotationXML>
          <inkml:trace contextRef="#ctx0" brushRef="#br0" timeOffset="9026.7163">7312 3683 979,'9'-12'87,"-9"12"-70,0 0-17,0 0 0,4-8 251,5 8 46,5 0 10,0 0 1,-1 0-117,-3 0-24,3 0-5,1 0-1,0 4-70,-1 0-15,5 0-2,-4 0-1,0 0-29,-1 4-5,1-4-2,0 4 0,-5-3-26,0 7-11,-5 0 8,1 0-8,0 8 0,-5 0-11,0 1 1,-5-1 0,0 4-29,-4 0-5,5 1-2,-5-1 0,4-4-65,-4 0-13,4 1-2,-4-5-1,0 0-5,0-4 0,5-4-1,-6 0 0,6 0 63,4-8 13,-9 5 2,9-5 1,0 0 71,0 0 15,0 0 2,0 0 1,0 0 42,0 0 9,0 0 2,0 0 0,0 0-20,0 0-4,9-5-1,5 5 0,-5-4 1,9 0 0,-4 4 0,8-4 0,-3-4 0,-1 8 0,0-4 0,-4 0 0,4 4-52,-5-4-12,1 0 0,0 0 0,-1-4-32,6 0-10,-1 4-2,-4-4-783,4 0-157</inkml:trace>
          <inkml:trace contextRef="#ctx0" brushRef="#br0" timeOffset="9268.925">7685 3671 921,'0'0'40,"0"0"10,0 0-40,0 0-10,0 0 0,14 4 0,-5-4 256,4 4 50,-3-4 10,3 0 1,1 0-153,0 0-32,-1 4-5,1-4-2,4-4-47,-4 4-10,4 0-1,-4-4-1,-1 4-36,-4-4-7,5-4-2,0 8 0,-10-4-21,10 0 0,-10 0 0,6 0 0,-6-4-49,-4 8-8,0 0-2,0 0 0,0 0-223,0 0-45</inkml:trace>
          <inkml:trace contextRef="#ctx0" brushRef="#br0" timeOffset="9537.9766">7740 3671 1094,'0'0'97,"0"0"-77,0 0-20,0 0 0,-5 4 212,5-4 40,-4 8 7,4-8 1,0 0-124,-5 12-26,5 1-5,5-1-1,-1 0-42,1 0-9,-1 0-1,5 0-1,0 4-5,1-3-1,-1 3 0,0-4 0,4 4-13,1-4-2,-5 0-1,0 5 0,5-5-15,-5 0-3,0 0-1,5 0 0,-10 0-10,5 0 10,-4-4-10,0 5 10,-5-13-1,4 12 0,-4-12 0,0 0 0,0 8 2,0-8 0,0 0 0,-4 12 0,-1 0-11,-4-8 10,0 4-10,-5-4 10,5 0-27,0 0-6,-9-4-1,4 0 0,0-4-100,-4 0-20,5 0-4,-1 0-626,0-4-126</inkml:trace>
          <inkml:trace contextRef="#ctx0" brushRef="#br0" timeOffset="9741.2397">8067 3712 1324,'0'0'118,"0"0"-94,0 0-24,10 0 0,-10 0 221,9 0 40,-9 0 8,13-4 2,1-1-139,-5 1-28,0 4-6,0-4-1,0-4-12,5 4-2,0-4-1,-5 0 0,0 4-60,5-4-12,-10 4-2,5-4-8,-9 8 8,14-4-8,-10 0 0,6-4 0,-10 8-130,0 0-30,4-9-5,-4 9-990</inkml:trace>
          <inkml:trace contextRef="#ctx0" brushRef="#br0" timeOffset="10201.1491">8067 3651 1641,'0'0'72,"0"0"16,-9 8-70,9 0-18,-4 0 0,-1 0 0,5-8 148,0 0 27,0 12 5,0-4 0,0-8-74,0 0-15,5 9-3,4-1-1,0-4-22,0 4-4,0 4-1,5-4 0,-5 4-15,5-4-3,-1 4-1,6-4 0,-10 9-22,4-5-5,1 0-1,0 0 0,-5 0-13,0 0 0,0 1 8,0-1-8,0 0 0,-4-4 8,-5-8-8,0 16 0,0-8 0,0 4 0,0-12 0,0 12 0,-5-3 0,-4-1 0,4 0 0,-4-4 0,0 0-15,-4-4 1,-1 4 0,0 0 0,1-4-24,4-4-5,-5 4-1,0-4 0,5 0-60,0-4-12,0 0-2</inkml:trace>
          <inkml:trace contextRef="#ctx0" brushRef="#br0" timeOffset="10347.0134">8454 3655 2113,'0'0'46,"0"0"10,0 0 1,0 0 3,0 0-48,0 8-12,5 4 0,-5-4 0,-5 0 71,5 4 11,-4 5 2,8-1 1,-4 4-33,5 0-6,0 1-2,-1 3 0,5 0-33,5-4-11,-5-3 0,5 3 0,4 0 10,-4-4-10,4-4 8,-5 0-8,6 1 16,-6-5-1,5-4-1,-4 0 0,0 0-14,4-4 0,-9-4 0,5-4 0,-1 0 54,1 0 8,-5-5 2,0 1 0,0-4 4,0 0 0,-4-4 1,0-5 0,-1 9-25,1-8-4,-1 0-2,-4-1 0,-4 1-18,-1 4-3,1 0-1,-6 3 0,1-3-8,0 4-8,-4 0 9,4 4-9,-10 4-17,6-1-10,-6 9-1,1-4-1,5 4-41,-1 4-8,-4-4-2,-1 9-831,1 3-166</inkml:trace>
        </inkml:traceGroup>
      </inkml:traceGroup>
    </inkml:traceGroup>
  </inkml:traceGroup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3-08T03:15:14.413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9D3CC73-F105-4CB8-93BE-ED791E8408B5}" emma:medium="tactile" emma:mode="ink">
          <msink:context xmlns:msink="http://schemas.microsoft.com/ink/2010/main" type="writingRegion" rotatedBoundingBox="11595,6225 12838,6225 12838,6650 11595,6650"/>
        </emma:interpretation>
      </emma:emma>
    </inkml:annotationXML>
    <inkml:traceGroup>
      <inkml:annotationXML>
        <emma:emma xmlns:emma="http://www.w3.org/2003/04/emma" version="1.0">
          <emma:interpretation id="{F30E6645-98AA-4760-84BD-DC00135F05D0}" emma:medium="tactile" emma:mode="ink">
            <msink:context xmlns:msink="http://schemas.microsoft.com/ink/2010/main" type="paragraph" rotatedBoundingBox="11595,6225 12838,6225 12838,6650 11595,665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F8B6E2F-E2C4-46C0-9979-D411402CA899}" emma:medium="tactile" emma:mode="ink">
              <msink:context xmlns:msink="http://schemas.microsoft.com/ink/2010/main" type="line" rotatedBoundingBox="11595,6225 12838,6225 12838,6650 11595,6650"/>
            </emma:interpretation>
          </emma:emma>
        </inkml:annotationXML>
        <inkml:traceGroup>
          <inkml:annotationXML>
            <emma:emma xmlns:emma="http://www.w3.org/2003/04/emma" version="1.0">
              <emma:interpretation id="{25352206-AB21-42BE-B6FD-C7F5852E28AC}" emma:medium="tactile" emma:mode="ink">
                <msink:context xmlns:msink="http://schemas.microsoft.com/ink/2010/main" type="inkWord" rotatedBoundingBox="11595,6225 12838,6225 12838,6650 11595,6650"/>
              </emma:interpretation>
              <emma:one-of disjunction-type="recognition" id="oneOf0">
                <emma:interpretation id="interp0" emma:lang="en-AU" emma:confidence="0">
                  <emma:literal>1-2</emma:literal>
                </emma:interpretation>
                <emma:interpretation id="interp1" emma:lang="en-AU" emma:confidence="0">
                  <emma:literal>= 2</emma:literal>
                </emma:interpretation>
                <emma:interpretation id="interp2" emma:lang="en-AU" emma:confidence="0">
                  <emma:literal>122</emma:literal>
                </emma:interpretation>
                <emma:interpretation id="interp3" emma:lang="en-AU" emma:confidence="0">
                  <emma:literal>"2</emma:literal>
                </emma:interpretation>
                <emma:interpretation id="interp4" emma:lang="en-AU" emma:confidence="0">
                  <emma:literal>"-Z</emma:literal>
                </emma:interpretation>
              </emma:one-of>
            </emma:emma>
          </inkml:annotationXML>
          <inkml:trace contextRef="#ctx0" brushRef="#br0">6019 1389 1497,'0'0'133,"0"0"-106,0 0-27,0 0 0,0 0 123,0 0 19,0 0 4,0 0 1,9 0-57,4-4-11,1-5-3,4 9 0,5-4-51,-5 0-10,1 0-3,-1 0-700,9 4-141</inkml:trace>
          <inkml:trace contextRef="#ctx0" brushRef="#br0" timeOffset="-172.5764">5896 1198 2001,'0'0'44,"0"0"8,0 0 3,0 0 2,0 0-45,0 0-12,0 0 0,0 0 0,0 0 48,0 0 7,0 0 1,13 8 1,-3-3-17,-1-1-3,0 0-1,4-4 0,-4 0-14,5 4-3,0 0-1,-1 0 0,1 0-18,0 0 0,-1 0 0,1 0 0,0 0-129,-5 0-23,0 0-5</inkml:trace>
          <inkml:trace contextRef="#ctx0" brushRef="#br0" timeOffset="627.6654">6825 1243 1497,'0'0'133,"0"0"-106,4-4-27,-4 4 0,5-12 92,4 8 12,-5 0 4,5-4 0,1 3-6,-1-3-1,4 8 0,-4-4 0,5 4-42,0 0-9,-1 0-2,1 0 0,0 0-11,-1 4-2,-13-4-1,9 4 0,5 5-22,-5-1-4,-4 4 0,-1 0-8,-4 0 10,0 4-10,0 0 8,-4 5-8,-1-1 0,-4 4-12,0 0 0,0 1 1,0-1-33,0-4-6,-5 5-2,0-5 0,1 0-7,4 0-1,-5-4-1,0 1 0,5-5 30,-9 0 7,4-4 0,1 0 1,-6 0 11,6-4 3,4 0 0,0-4 0,4 0 25,5 0 6,0 0 1,-9-8 0,9 8 25,0 0 4,0 0 2,0 0 0,4-8-2,-4 8 0,5-8 0,4 0 0,0 4-30,9 0-6,-4 4-2,4 0 0,1 0 1,-6 0 0,5 4 0,1 0 0,-1 0-15,0 0 0,0 0 8,0-4-8,5 4-9,-5 0-5,5 0-1,0 0 0,0 0-123,-1-4-25,-3-4-5</inkml:trace>
        </inkml:traceGroup>
      </inkml:traceGroup>
    </inkml:traceGroup>
  </inkml:traceGroup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3-08T03:15:16.133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D9CE6D1F-6F8A-48A0-98AC-FD81D0E337C7}" emma:medium="tactile" emma:mode="ink">
          <msink:context xmlns:msink="http://schemas.microsoft.com/ink/2010/main" type="writingRegion" rotatedBoundingBox="13079,5881 13352,5881 13352,7112 13079,7112"/>
        </emma:interpretation>
      </emma:emma>
    </inkml:annotationXML>
    <inkml:traceGroup>
      <inkml:annotationXML>
        <emma:emma xmlns:emma="http://www.w3.org/2003/04/emma" version="1.0">
          <emma:interpretation id="{5546D0E3-E7CE-472D-A965-7E02129D2499}" emma:medium="tactile" emma:mode="ink">
            <msink:context xmlns:msink="http://schemas.microsoft.com/ink/2010/main" type="paragraph" rotatedBoundingBox="13079,5881 13352,5881 13352,7112 13079,711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F72222E-08B5-4D74-B3FB-17F6D5D9750B}" emma:medium="tactile" emma:mode="ink">
              <msink:context xmlns:msink="http://schemas.microsoft.com/ink/2010/main" type="line" rotatedBoundingBox="13079,5881 13352,5881 13352,7112 13079,7112"/>
            </emma:interpretation>
          </emma:emma>
        </inkml:annotationXML>
        <inkml:traceGroup>
          <inkml:annotationXML>
            <emma:emma xmlns:emma="http://www.w3.org/2003/04/emma" version="1.0">
              <emma:interpretation id="{8D5499A7-4E68-4C3E-802E-5DAEF69E0F82}" emma:medium="tactile" emma:mode="ink">
                <msink:context xmlns:msink="http://schemas.microsoft.com/ink/2010/main" type="inkWord" rotatedBoundingBox="13079,5881 13352,5881 13352,7112 13079,7112"/>
              </emma:interpretation>
              <emma:one-of disjunction-type="recognition" id="oneOf0">
                <emma:interpretation id="interp0" emma:lang="en-AU" emma:confidence="0">
                  <emma:literal>[</emma:literal>
                </emma:interpretation>
                <emma:interpretation id="interp1" emma:lang="en-AU" emma:confidence="0">
                  <emma:literal>{</emma:literal>
                </emma:interpretation>
                <emma:interpretation id="interp2" emma:lang="en-AU" emma:confidence="0">
                  <emma:literal>]</emma:literal>
                </emma:interpretation>
                <emma:interpretation id="interp3" emma:lang="en-AU" emma:confidence="0">
                  <emma:literal>|</emma:literal>
                </emma:interpretation>
                <emma:interpretation id="interp4" emma:lang="en-AU" emma:confidence="0">
                  <emma:literal>l</emma:literal>
                </emma:interpretation>
              </emma:one-of>
            </emma:emma>
          </inkml:annotationXML>
          <inkml:trace contextRef="#ctx0" brushRef="#br0">7380 927 345,'0'0'15,"0"0"4,0 0-19,0 0 0,0 0 0,0 0 0,0 0 288,0 0 53,0 0 11,0 0 3,14 0-200,-5 0-40,0-4-8,5 4-2,-1-4-41,1 4-9,-1 0-2,6-4 0,-6 0-18,1 0-4,4 0-1,0 4 0,-4-4-13,0 0-2,-5 0-1,0-4 0,0 4-5,0-4-1,-4 4 0,4-5 0,-9 9-8,0 0 8,0 0-8,0 0 8,0-4-8,0 4 0,0 0 0,-9-4 0,-5 4-33,-4 0-3,9 0 0,-9 4 0,4 0-3,-4 0-1,4 5 0,0-9 0,-4 4 40,4-4 0,1 4 0,4 0 0,0 0 0,0 0 0,-1 4 0,10-8 8,-9 4 15,5 4 2,-1-4 1,-4 8 0,9-4 6,-4 4 0,4 1 1,0 3 0,-5 0-2,5 4-1,5 5 0,-5-1 0,0-4-2,4 4-1,1 1 0,-1-1 0,1 0-3,-1 4-1,1 1 0,-1-1 0,1 5-10,0-1-1,-1 4-1,1 1 0,-1 3-11,-4-3 0,5 3 0,-1 5 8,-4-1-8,5 1 0,-5-1 0,4 1 8,-4-1-8,0-3-11,5-5 3,-5 1 0,-5-9-5,5 0-1,0-4 0,0 1 0,0-9 3,0 0 1,-4 0 0,4-4 0,0-3 10,0-9 0,0 8 0,0-8-8,0 0 8,0 0 0,0 0 0,0 0 0,0 0 8,0 0-8,0 0 8,0 0-8,0 0 8,9-4-8,5-5 8,-1 5-8,1 0 16,0 0-2,8 0 0,-3 0 0,-1-4-27,0 0-6,0 0-1,0 0-752,5 0-152</inkml:trace>
        </inkml:traceGroup>
      </inkml:traceGroup>
    </inkml:traceGroup>
  </inkml:traceGroup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3-08T03:15:23.473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95C4369-B6D3-4989-BBBC-4DA21E734768}" emma:medium="tactile" emma:mode="ink">
          <msink:context xmlns:msink="http://schemas.microsoft.com/ink/2010/main" type="writingRegion" rotatedBoundingBox="16316,5792 16594,5792 16594,7079 16316,7079"/>
        </emma:interpretation>
      </emma:emma>
    </inkml:annotationXML>
    <inkml:traceGroup>
      <inkml:annotationXML>
        <emma:emma xmlns:emma="http://www.w3.org/2003/04/emma" version="1.0">
          <emma:interpretation id="{9BC3975C-57D4-4830-889A-3B8345F33D80}" emma:medium="tactile" emma:mode="ink">
            <msink:context xmlns:msink="http://schemas.microsoft.com/ink/2010/main" type="paragraph" rotatedBoundingBox="16316,5792 16594,5792 16594,7079 16316,707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A3F5744-54EF-47C2-B7F0-6D2D4C5E4D35}" emma:medium="tactile" emma:mode="ink">
              <msink:context xmlns:msink="http://schemas.microsoft.com/ink/2010/main" type="line" rotatedBoundingBox="16316,5792 16594,5792 16594,7079 16316,7079"/>
            </emma:interpretation>
          </emma:emma>
        </inkml:annotationXML>
        <inkml:traceGroup>
          <inkml:annotationXML>
            <emma:emma xmlns:emma="http://www.w3.org/2003/04/emma" version="1.0">
              <emma:interpretation id="{DECAC633-1A15-4133-B8A2-D2721494DFE5}" emma:medium="tactile" emma:mode="ink">
                <msink:context xmlns:msink="http://schemas.microsoft.com/ink/2010/main" type="inkWord" rotatedBoundingBox="16316,5792 16594,5792 16594,7079 16316,7079"/>
              </emma:interpretation>
              <emma:one-of disjunction-type="recognition" id="oneOf0">
                <emma:interpretation id="interp0" emma:lang="en-AU" emma:confidence="0">
                  <emma:literal>]</emma:literal>
                </emma:interpretation>
                <emma:interpretation id="interp1" emma:lang="en-AU" emma:confidence="0">
                  <emma:literal>}</emma:literal>
                </emma:interpretation>
                <emma:interpretation id="interp2" emma:lang="en-AU" emma:confidence="0">
                  <emma:literal>)</emma:literal>
                </emma:interpretation>
                <emma:interpretation id="interp3" emma:lang="en-AU" emma:confidence="0">
                  <emma:literal>[</emma:literal>
                </emma:interpretation>
                <emma:interpretation id="interp4" emma:lang="en-AU" emma:confidence="0">
                  <emma:literal>{</emma:literal>
                </emma:interpretation>
              </emma:one-of>
            </emma:emma>
          </inkml:annotationXML>
          <inkml:trace contextRef="#ctx0" brushRef="#br0">41 42 1670,'0'0'74,"0"0"15,0 0-71,0 0-18,0 0 0,0 0 0,0 0 139,9-4 24,-9 4 5,9-8 0,0 0-74,-4 4-15,-5 4-3,14-5-1,-10 1-18,5 0-3,0 0-1,0 4 0,-9 0-25,14 0-6,-5 0-1,0 0 0,0 0-6,-4 0-2,-5 0 0,14 8 0,-10-8-13,5 9 9,-4-5-9,-1 8 8,1-4-8,-5 4-17,4 4 4,1 0 1,0-4 20,-5 9 5,4-1 1,-4 0 0,0 0 1,0 1 0,5-1 0,-1 8 0,1-4-15,-1 5 0,1-1 8,-1 4-8,1 1 0,-5-1 0,0 1 0,5-5 0,-1 4 0,1 1 0,-5-1 0,4 4 0,-4 1-12,5 3-6,-5 1-1,0-1 0,0-7 19,-5 3 0,5 5-8,0-5 8,0-4 0,-4 1-8,4-5 8,4 0 0,-4-7 0,5 3 0,-10-4 0,10-4 0,-5 5 0,0-9 0,-5 0 0,1-4 0,4 4 11,4-4-1,-4-8 0,-4 8 0,4-8 17,-5 4 3,-4 4 1,0-4 0,0 1-3,0-1 0,4 4 0,5-8 0,-14 4-3,5 0-1,-4-4 0,-1 4 0,0 0-24,1 0 0,-5 0 0,4 0 0,-9-4-35,5 4-12,-5 0-2,-4 0-1,4 4-133</inkml:trace>
        </inkml:traceGroup>
      </inkml:traceGroup>
    </inkml:traceGroup>
  </inkml:traceGroup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3-08T03:15:22.039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5B79785-9483-4106-BEC7-712EA42CEBEB}" emma:medium="tactile" emma:mode="ink">
          <msink:context xmlns:msink="http://schemas.microsoft.com/ink/2010/main" type="inkDrawing" rotatedBoundingBox="14067,6727 15691,6615 15695,6674 14071,6785" semanticType="underline" shapeName="Other">
            <msink:sourceLink direction="with" ref="{883AD1AE-B7EC-430E-B483-11457D9D15F8}"/>
          </msink:context>
        </emma:interpretation>
      </emma:emma>
    </inkml:annotationXML>
    <inkml:trace contextRef="#ctx0" brushRef="#br0">8368 1696 1324,'0'0'118,"0"0"-94,0 0-24,0 0 0,0 0 75,0 0 10,9 0 3,5 4 0,4-4 38,-4 4 8,4 0 2,5-4 0,-1 0-54,6 4-10,4-4-3,-1 4 0,6-4-20,4-4-4,0 0-1,4 4 0,10 0-16,-5 0-3,9 0-1,0 0 0,5-4-10,4 0-2,1 0-1,-6 4 0,1-8-11,0 4 12,-5-4-12,0 0 12,0 0-4,-4 0-8,-5 4 12,0 0-4,-4-5 2,-5 1 0,0 0 0,-9 4 0,-1 0-10,-3 0 0,-5-4-10,-5 8 10,-5-4-47,1 4-3,-5 0-1,0-4-727,-9 4-146</inkml:trace>
  </inkml:traceGroup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3-08T03:15:54.340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832B383-0832-4268-9D22-D42BCD082CCF}" emma:medium="tactile" emma:mode="ink">
          <msink:context xmlns:msink="http://schemas.microsoft.com/ink/2010/main" type="writingRegion" rotatedBoundingBox="5545,9805 17966,9378 17994,10187 5573,10615"/>
        </emma:interpretation>
      </emma:emma>
    </inkml:annotationXML>
    <inkml:traceGroup>
      <inkml:annotationXML>
        <emma:emma xmlns:emma="http://www.w3.org/2003/04/emma" version="1.0">
          <emma:interpretation id="{A98801D8-FBC8-4958-8192-E0DA0B3F13E5}" emma:medium="tactile" emma:mode="ink">
            <msink:context xmlns:msink="http://schemas.microsoft.com/ink/2010/main" type="paragraph" rotatedBoundingBox="5545,9805 17966,9378 17994,10187 5573,1061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2CAAA86-9649-41DE-B529-1C937715A06C}" emma:medium="tactile" emma:mode="ink">
              <msink:context xmlns:msink="http://schemas.microsoft.com/ink/2010/main" type="line" rotatedBoundingBox="5545,9805 17966,9378 17994,10187 5573,10615"/>
            </emma:interpretation>
          </emma:emma>
        </inkml:annotationXML>
        <inkml:traceGroup>
          <inkml:annotationXML>
            <emma:emma xmlns:emma="http://www.w3.org/2003/04/emma" version="1.0">
              <emma:interpretation id="{8423BE45-0917-416B-B8F7-2CFBA4634E4C}" emma:medium="tactile" emma:mode="ink">
                <msink:context xmlns:msink="http://schemas.microsoft.com/ink/2010/main" type="inkWord" rotatedBoundingBox="5550,9924 9269,9796 9288,10348 5569,10476"/>
              </emma:interpretation>
              <emma:one-of disjunction-type="recognition" id="oneOf0">
                <emma:interpretation id="interp0" emma:lang="en-AU" emma:confidence="0">
                  <emma:literal>3+6+94...</emma:literal>
                </emma:interpretation>
                <emma:interpretation id="interp1" emma:lang="en-AU" emma:confidence="0">
                  <emma:literal>3+6+9-1...</emma:literal>
                </emma:interpretation>
                <emma:interpretation id="interp2" emma:lang="en-AU" emma:confidence="0">
                  <emma:literal>3+H9t...</emma:literal>
                </emma:interpretation>
                <emma:interpretation id="interp3" emma:lang="en-AU" emma:confidence="0">
                  <emma:literal>3+H9t,.,</emma:literal>
                </emma:interpretation>
                <emma:interpretation id="interp4" emma:lang="en-AU" emma:confidence="0">
                  <emma:literal>3+H9t..,</emma:literal>
                </emma:interpretation>
              </emma:one-of>
            </emma:emma>
          </inkml:annotationXML>
          <inkml:trace contextRef="#ctx0" brushRef="#br0">1257-45 1209,'0'0'108,"0"0"-87,-9-4-21,9 4 0,0 0 149,0 0 26,-9-4 5,9 4 0,0 0-71,-5 8-14,-4-4-3,4 8-1,1 0-22,-1 0-4,5 4-1,0 1 0,-4 3-23,4 0-5,0 0 0,4 5-1,-4-5-19,0 0-4,5 0-1,-1 5 0,1-1-11,-1-4 8,1 0-8,4 1 8,0-1-8,0 0 0,-4 0 0,4-3 0,5-1 0,-1-4 0,-8-4 0,8 0 0,-3 0 0,-1-8 0,-9 0 0,13 4 8,-13-4 4,9-4 0,-4 0 0,4-4 0,0 0-12,-4-4 0,-1 0 0,1-1 0,-5 5 0,0 0 0,-5 0 0,-4 0 0,5 0 24,-1 0 4,-4 0 0,-5 4 0,10 0-20,-10 4-8,5-4 0,-5 4 8,5 0-31,0 0-6,-5 4-2,5-4 0,0 0-26,9 0-6,0 0-1,0 0 0,-9 8-23,9-8-5,0 0 0,0 0-891</inkml:trace>
          <inkml:trace contextRef="#ctx0" brushRef="#br0" timeOffset="218.7801">1484 202 1267,'0'0'56,"0"0"12,0 0-55,0 0-13,0 0 0,0 0 0,0 0 193,0 0 36,0 0 7,9 0 2,5-4-108,-5 4-22,5 4-4,0-8 0,-1 4-49,1-4-10,0 4-1,-1 0-1,1 0-15,0-4-4,-1 0 0,1-1 0,-1 5-24,1-4 0,-5 0 0,5 0 0,-5 0-16,0 0-9,0-4-2,0 4-767,0-4-154</inkml:trace>
          <inkml:trace contextRef="#ctx0" brushRef="#br0" timeOffset="427.3104">1653-57 1720,'-5'-4'76,"5"4"16,0 0-73,0 0-19,0 0 0,0 0 0,0 0 139,0 0 24,0 0 5,0 0 0,0 16-72,5 0-16,-5-4-2,4 8-1,1-3-40,-1 3-8,1 0-1,0 0-1,-1 5-19,-4-5-8,5 4 0,-1 0 8,1-3-8,4 3 0,-5-4 0,1 4 0,0-7-101,4 3-19,-5-4-4</inkml:trace>
          <inkml:trace contextRef="#ctx0" brushRef="#br0" timeOffset="988.2162">2213 3 1324,'0'0'59,"0"-4"12,0-4-57,4-4-14,-8 0 0,4 4 0,-5-4 231,1 4 43,-5 0 9,0-5 1,-1 1-150,1 4-30,-4 4-7,-1 0-1,5 4-51,0 0-10,-5 0-3,0 4 0,10 4-23,-10 0-9,5 4 0,0 1 9,4 3-9,1-4 0,-1 8 0,5-4 0,0 1 0,0 3-9,0 0 9,5-4 0,-5 4-11,9-7 11,-4 3-10,-1-4 10,5-4-12,0-4 12,-9-4-13,9 8 5,5-8 8,-5-4-8,0 0 8,5 0-8,-5-4-16,5 0-2,-5 0-1,5-8 0,-10-1 27,5-3 0,-4 4 0,-1 0 0,1 0 18,-1 3 9,1-3 1,4 4 1,-4 4-21,-1 0-8,1 0 0,-5 8 0,4-8 8,-4 8-8,0 0 0,0 0 9,0 0-9,5 8 10,-5 4-10,4 0 10,-4 4-2,5 4-8,-1 1 12,-4-1-4,0 4 0,5 1-8,0-1 12,-1 4-4,-4 0-8,5 1 0,-5-5 0,4 4 8,1-3-8,-1-5 0,-4 4 0,9-8 0,-4 1 0,4-1 0,-4-8-10,4 0 10,0 0-52,0 0-4,-9-8 0,9-4-1,0-4-183,-4 4-36</inkml:trace>
          <inkml:trace contextRef="#ctx0" brushRef="#br0" timeOffset="1178.5659">2491 153 1800,'0'0'80,"0"0"16,0 0-77,0 0-19,0 0 0,0 0 0,0 0 132,13 0 24,1 0 4,-5-4 0,5 0-57,-1 4-12,-4-4-3,5 4 0,-5 0-25,5 0-6,-5 0-1,5 0 0,-1-4-48,1 4-8,-5 4 0,0-4-11,5 0 23,-5 0 5,0 0 1,0 0 0,-9 0-80,9 0-16,0-4-3,-9 4-743,0 0-148</inkml:trace>
          <inkml:trace contextRef="#ctx0" brushRef="#br0" timeOffset="1381.4636">2641-65 1497,'0'0'133,"0"0"-106,0 0-27,0 0 0,0 0 187,0 0 32,0 8 6,0-8 2,-5 8-91,5 4-17,0 0-4,0 0-1,0 4-53,0 1-10,5-1-3,-1 4 0,1 0-28,-1 0-7,1 1-1,0-5 0,-1 4-23,5-8-5,-4 4 0,-1 1-1,10-1-119,-5 0-23,0-4-5</inkml:trace>
          <inkml:trace contextRef="#ctx0" brushRef="#br0" timeOffset="-1399.38">18 56 1728,'-9'0'38,"9"0"8,0 0 2,0 0 0,0 0-39,0 0-9,-9-8 0,9 8 0,0 0 104,0 0 18,0 0 4,9-8 1,0 0-52,0 0-11,-9 8-1,10-8-1,-10 8-12,13-9-2,1 5-1,0 0 0,-5 4-20,9 4-4,-4 0-1,4 0 0,-5 5-11,6-5-3,-6 0 0,5 8 0,-4-4-8,-5 4 0,0-4 0,5 0 0,-5 8 0,-4-7 0,-1 3 0,-4 4-11,0-4-13,0 0-4,-4 0 0,-1 0 0,1-8-7,4-4-1,-5 13-1,5-13 0,-5 4 7,-4 4 2,9-8 0,0 0 0,0 0 12,0 0 4,-4 4 0,4-4 0,0 0 12,0 0 0,0 0 0,0 0-9,0 0 9,0 0 0,0 0 0,0 0-8,9 8 8,0-4 0,0 4 8,-9-8-8,0 0 12,14 4-1,-1 4-1,1 0 0,-9 4 0,4-4 0,-5 5 0,5-5 0,-4 0 3,4 4 1,-4-4 0,-5 0 0,4 4 0,-4 0 0,0-3 0,0 3 0,0 0-6,0-12-8,-4 8 11,-1 0-11,-4 0 12,0 0-12,0 0 12,-5-4-12,0 0 13,1-4-4,4 0-1,-5 0 0,-4-4-8,4 0 0,0 4 0,5-4 0,0-4-24,5 0-8,-1 4 0,5 4-1,0 0-51,0-8-9,0 8-3</inkml:trace>
          <inkml:trace contextRef="#ctx0" brushRef="#br0" timeOffset="-1161.5371">556 307 288,'0'0'12,"0"0"4,0 0-16,0 0 0,0 0 0,0 0 0,0 0 354,9 0 68,0-4 14,-5 4 2,5-4-279,1 4-56,-1-8-11,4 8-3,-4-8-20,1 4-4,3-5-1,1 5 0,-5 0 0,5-4 0,-1 4 0,1 4 0,0-8-64,4 8-16,-5-4-1,6 0-1,-10 4-22,0-4-5,-9 4-1,14 0 0,-1-4-128,1 4-26,-14 0-4</inkml:trace>
          <inkml:trace contextRef="#ctx0" brushRef="#br0" timeOffset="-929.3807">742 40 1497,'0'0'66,"0"0"14,0 0-64,0 0-16,0 0 0,0 0 0,0 0 106,-4 4 18,4-4 3,0 0 1,0 0 0,0 8 0,0 0 0,4 4 0,-4-4-52,5 8-9,-1 1-3,1 3 0,4 0-51,-4 0-13,4 5 0,-5-1 0,5-4 0,-4 8 9,-1-7-9,1 3 8,0 0-8,-5-3 0,0-1 0,4-4-11,1 0-38,-1-4-8,1 0-2,-1-3-1060</inkml:trace>
          <inkml:trace contextRef="#ctx0" brushRef="#br0" timeOffset="1547.4298">3105 408 2300,'0'0'102,"0"0"21,0 0-99,0 0-24,0 0 0,0 0 0,0 0 68,9-8 9,5 4 2,-5-4 0,0 0-91,5 0-19,-5 0-3,0-5-1080</inkml:trace>
          <inkml:trace contextRef="#ctx0" brushRef="#br0" timeOffset="1704.1293">3365 368 403,'0'0'36,"0"0"-36,0 0 0,0 0 0,0 0 332,0 0 60,0 0 12,0 0 3,9-8-407,0-1-88</inkml:trace>
          <inkml:trace contextRef="#ctx0" brushRef="#br0" timeOffset="1871.2188">3611 343 576,'0'0'51,"0"0"-41,0 0-10,0 0 0,9 0 463,0 0 90,4-4 19,6 0 3,-10 0-460,4-4-92,6 4-23,-6-4-780,5 0-161</inkml:trace>
        </inkml:traceGroup>
        <inkml:traceGroup>
          <inkml:annotationXML>
            <emma:emma xmlns:emma="http://www.w3.org/2003/04/emma" version="1.0">
              <emma:interpretation id="{61C15490-9741-4790-9116-CCE98496B551}" emma:medium="tactile" emma:mode="ink">
                <msink:context xmlns:msink="http://schemas.microsoft.com/ink/2010/main" type="inkWord" rotatedBoundingBox="9821,9787 12039,9710 12063,10392 9845,10468"/>
              </emma:interpretation>
              <emma:one-of disjunction-type="recognition" id="oneOf1">
                <emma:interpretation id="interp5" emma:lang="en-AU" emma:confidence="0">
                  <emma:literal>+99.</emma:literal>
                </emma:interpretation>
                <emma:interpretation id="interp6" emma:lang="en-AU" emma:confidence="0">
                  <emma:literal>t99=</emma:literal>
                </emma:interpretation>
                <emma:interpretation id="interp7" emma:lang="en-AU" emma:confidence="0">
                  <emma:literal>+99=</emma:literal>
                </emma:interpretation>
                <emma:interpretation id="interp8" emma:lang="en-AU" emma:confidence="0">
                  <emma:literal>+99</emma:literal>
                </emma:interpretation>
                <emma:interpretation id="interp9" emma:lang="en-AU" emma:confidence="0">
                  <emma:literal>+99'.</emma:literal>
                </emma:interpretation>
              </emma:one-of>
            </emma:emma>
          </inkml:annotationXML>
          <inkml:trace contextRef="#ctx0" brushRef="#br0" timeOffset="2390.6985">4280 20 2001,'0'0'88,"0"0"20,0 0-87,-5-9-21,5 9 0,0 0 0,0 0 88,0 0 14,0 0 2,0 0 1,0 0-40,0 0-8,0 0-1,9 9-1,5-5-11,0 0-1,-1 4-1,6-4 0,-1 0-22,5 4-5,-5-4-1,0 4 0,5-8-14,-1 0 0,-3 4-9,-1 0 9,5-4-119,-10 4-17,1-8-4</inkml:trace>
          <inkml:trace contextRef="#ctx0" brushRef="#br0" timeOffset="2614.7911">4385-179 1440,'0'0'64,"0"0"12,0 0-60,0 0-16,0 8 0,0 5 0,0-13 192,4 12 36,-4 4 8,5 0 0,4 0-132,-5 9-26,-4-1-6,9 4 0,-4 0-44,0 5-9,-1-5-2,1 5 0,-1-5-17,5 0 0,0 1 0,5-1 0,-5-8-113,5 4-27,-5 1-4</inkml:trace>
          <inkml:trace contextRef="#ctx0" brushRef="#br0" timeOffset="3049.9443">5077 36 2430,'-19'-4'108,"19"4"21,-4-8-103,-1-5-26,-8 1 0,3 4 0,6-8 105,-5 8 16,0-4 3,4 4 1,5 8-100,-4-12-25,-1 4 0,-9 3 0,5 5 0,0-4 0,0 0 0,0 4 0,4 4 0,-4 5 0,0 3 0,5 0 0,-1 0 0,1 0 0,4 4 0,0 0 0,0 1 0,4-1 0,1-4 0,-1 4 0,1-4 0,-1-4 0,5 5-12,1-5 12,3-4-53,-13-4-3,0 0-1,0 0 0,9 0 45,0-4 12,1-4 0,-1-1 0,0 1 0,0-4 0,0 4 0,0-4 0,0 4-11,-4-4 0,-1-4 0,5 3 0,-4 5 11,-5 8 0,4-4 0,-4 4 0,5-8 0,-5 8 14,0 0-3,0 0-1,0 0-10,0 0 0,5 8 0,4 4 0,-5 1 34,-4 3 2,5 0 0,-1 4 0,1 0-22,-5 5-4,0-5-1,4 0 0,1 0-9,-5 1 0,5-1 0,4 0 0,-5-4-8,1 4-8,4-3 0,-5-1-1,1-8-141,4 4-28,-4 0-6,4 0-839</inkml:trace>
          <inkml:trace contextRef="#ctx0" brushRef="#br0" timeOffset="3471.1363">5436 113 1958,'0'0'87,"0"0"17,5-8-83,-5-5-21,0-3 0,0 4 0,0 0 158,-5 0 27,5 0 6,-4 0 1,-1-1-103,1 1-20,4 0-4,-10 0-1,6 0 0,-5 4 0,4 4 0,-4 0 0,9 4-64,-9 0 0,0 4-8,0 0-1,4 4 9,1 4 12,-1 4-2,1 0-1,-1 1-58,5 3-12,-4 4-3,4-4 0,4 1 55,1-1 9,-1-4 0,-4 0 8,5-8-8,-1 4 0,5 1-8,-9-13 8,0 0-29,0 0-1,9 4 0,1 0 0,-10-4 48,9-4 10,-9 4 1,9-4 1,0-1-46,0-3-10,-4 0-2,-1 0 0,5 0 28,-4-4 0,-1 4 0,-4 0 11,0 8 9,0 0 3,9-8 0,-9 8 0,0 0 13,0 0 2,0 0 1,0 0 0,0 0-11,0 0-3,5 8 0,4 4 0,0 8 31,0-4 7,-4 1 1,-1 3 0,6 0-52,-1 0-12,-5 4 0,5-3 0,0 3 0,0-4 0,1 0 0,-1 1 0,0-5-48,0 0-13,0 0-3,0 0 0,0-3-153,-4-5-31,-5-8-7,0 0-1</inkml:trace>
          <inkml:trace contextRef="#ctx0" brushRef="#br0" timeOffset="5488.5611">6215 109 1497,'0'0'133,"0"0"-106,0 0-27,0 0 0,0 0 64,0 0 8,0 0 2,0 0 0,9-8 28,0-1 6,0 1 0,5 0 1,4 0-80,0 4-16,0-4-3,-4 4-1,0 0 29,-1 0 6,1 4 0,0-4 1,-5 0-36,4 0-9,1 4 0,4 4 0,-4 0-21,0 0-7,-5 0 0,4 0-652,1-4-129</inkml:trace>
          <inkml:trace contextRef="#ctx0" brushRef="#br0" timeOffset="5562.2963">6279 173 1728,'0'0'76,"0"0"16,0 0-73,0 0-19,0 0 0,0 0 0,0 0 106,0 0 18,0 0 3,0 0 1,0 0-52,9 0-9,4-4-3,1 0 0,0 0 0,-1 0 0,-4 0 0,5-4 0,4 4-56,5 0-8,0-4-10,-5 0 10,5 8-133,-5-4-19</inkml:trace>
        </inkml:traceGroup>
        <inkml:traceGroup>
          <inkml:annotationXML>
            <emma:emma xmlns:emma="http://www.w3.org/2003/04/emma" version="1.0">
              <emma:interpretation id="{1A1BBD26-5806-4EF3-849F-13C82817D08A}" emma:medium="tactile" emma:mode="ink">
                <msink:context xmlns:msink="http://schemas.microsoft.com/ink/2010/main" type="inkWord" rotatedBoundingBox="12632,9561 17966,9378 17989,10066 12656,10250"/>
              </emma:interpretation>
              <emma:one-of disjunction-type="recognition" id="oneOf2">
                <emma:interpretation id="interp10" emma:lang="en-AU" emma:confidence="0">
                  <emma:literal>311+24--1+33)</emma:literal>
                </emma:interpretation>
                <emma:interpretation id="interp11" emma:lang="en-AU" emma:confidence="0">
                  <emma:literal>311+21--1+33)</emma:literal>
                </emma:interpretation>
                <emma:interpretation id="interp12" emma:lang="en-AU" emma:confidence="0">
                  <emma:literal>311+24-1.133)</emma:literal>
                </emma:interpretation>
                <emma:interpretation id="interp13" emma:lang="en-AU" emma:confidence="0">
                  <emma:literal>311+2+-1.133)</emma:literal>
                </emma:interpretation>
                <emma:interpretation id="interp14" emma:lang="en-AU" emma:confidence="0">
                  <emma:literal>311+2+-3.133)</emma:literal>
                </emma:interpretation>
              </emma:one-of>
            </emma:emma>
          </inkml:annotationXML>
          <inkml:trace contextRef="#ctx0" brushRef="#br0" timeOffset="8035.6648">7754-337 576,'0'0'25,"0"0"6,0 0-31,0 0 0,9-4 0,-5-4 0,-4 8 344,0 0 64,0 0 12,0 0 2,-4-4-233,-5 0-46,9 4-10,0 0-1,-9 0-50,-1 0-10,1 0-1,0 8-1,0 0-31,0 0-7,0 5 0,-5 3-1,5 0-17,0 4-3,0 0-1,0 5 0,-5-1-10,10 8 0,-1-7 0,0 7 0,5 0 0,0 1 0,0-5 0,10 5 0,-6-5 0,1 0 0,4-4 0,4 1 0,6-1-16,-6-4-8,6 1-1,-6-5-1,1 0 26,4-8 0,0 0 0,0 0 0,-4-8-172,4 0-28,5 0-7,-5-4-865</inkml:trace>
          <inkml:trace contextRef="#ctx0" brushRef="#br0" timeOffset="8273.0135">8063-272 1969,'0'0'87,"0"0"18,0 0-84,0 0-21,0 0 0,0 0 0,0 0 132,0 0 23,0 0 4,0 0 1,0 12-69,0 0-14,0 1-2,0 3-1,0 4-28,0 0-6,5 1 0,-5-1-1,0 8-22,0-4-4,0 1-1,4-1 0,1 4-12,-5-8 8,4 1-8,6-1 0,-6-4-8,1-4-8,-1 4-2,1-3 0,-1-5-131,5-4-27,-9-4-4,0 0-945</inkml:trace>
          <inkml:trace contextRef="#ctx0" brushRef="#br0" timeOffset="8521.6871">8223-78 1094,'0'0'48,"0"0"11,0 0-47,0 0-12,0 0 0,0 0 0,0 0 245,0 0 47,0 0 10,0 0 2,9-4-154,-5 0-30,-4 4-7,14 0-1,-5-8-49,0 4-11,0 4-1,5 0-1,0 0-23,-5 0-5,4 0-1,1 0 0,-5 4-21,5-4 0,-5 0 0,4 0-12,1 0 12,-5 0 0,0 4 0,-9-4 0,0 0-56,0 0-13,0 0-3,0 0-724,9 0-144</inkml:trace>
          <inkml:trace contextRef="#ctx0" brushRef="#br0" timeOffset="8735.8368">8341-308 460,'0'0'41,"0"0"-33,0 0-8,0 0 0,0 0 369,0 0 72,0 0 15,0 0 2,0 0-250,0 0-49,0 0-11,-5 12-1,5-4-75,0 8-16,0 0-2,0 5-1,0-5-23,5 8-5,-5 4-1,4-3 0,-4-5-16,5 4-8,-5 1 8,5-5-8,4 0-26,-5 0-10,5-4-3,5 1 0,-5-1-226,5-4-46</inkml:trace>
          <inkml:trace contextRef="#ctx0" brushRef="#br0" timeOffset="9108.5948">8528-195 633,'0'0'56,"0"0"-44,0 0-12,4-4 0,1-4 326,4 4 63,-5-4 13,5 4 2,1 0-208,-1 0-43,0 0-8,0 0-1,0 4-60,5-4-11,-1 4-2,1 4-1,0 0-29,-1 4-5,1 0-2,0 0 0,-1 0-20,1 0-4,0 4-1,-5 4 0,0-3-9,0 3 0,-5-4 0,1 4 0,0 0 0,-5 5 0,-5-5 0,0 4 0,1 4-38,-5-4 0,4 5 0,-8-5 0,3 0-30,1 0-7,0-3-1,-4-1 0,4-4-11,-1 4-2,1-8-1,0 4 0,0-4 38,9-8 7,-4 5 1,4-5 1,0 0 35,0 0 8,0 0 0,0 0 0,0 0 43,0 0 10,0 0 3,0 0 0,0 0 18,0 0 4,0 0 1,9-5 0,0 1-8,9 0-2,-4 4 0,-1-4 0,1 4-21,0-4-4,4 4 0,-5-4-1,6 4-27,-6 0-6,1 0-1,0 0 0,-5 0-9,4 4-17,1-4 4,0 0 1,-1 0-148,-4-4-28,1 0-7</inkml:trace>
          <inkml:trace contextRef="#ctx0" brushRef="#br0" timeOffset="7745.0107">7171-183 1861,'0'0'40,"0"0"9,-9-4 2,0-4 2,4 0-42,-4-4-11,0 4 0,4 0 0,5-4 89,0 12 16,0-13 3,0 13 1,5-8-37,4 0-7,-4 4-1,4-4-1,0 4-19,4 0-3,1 4-1,0-4 0,-1 4-16,6 4-3,-6-4-1,1 4 0,0 0-12,-5 0-8,4 4 10,1 0-10,-9 0 8,4 5-8,0-1 0,-5 0 0,-4 0 0,5-4 0,-5 8 0,0-4 0,0 1-16,-5-1-2,1 0-1,4-12 0,-5 8-10,1 0-3,-1 0 0,5-8 0,0 0 12,0 0 1,-4 4 1,4-4 0,0 0 8,0 0 2,0 0 0,0 0 0,0 0 8,0 0-8,0 0 8,0 12-8,4 0 8,1 1 0,-5-13 0,9 8-8,0-4 8,-5 4 0,6 0 8,-1 0-8,0 0 17,-5 0-1,-4-8 0,9 8 0,1 0-1,-6 4-1,1-3 0,-1-1 0,-4-8 1,5 12 0,-5-12 0,0 8 0,0 4 0,0-12 0,-5 8 0,1 4 0,-5-4-1,-1 0 0,-3 1 0,-1-1 0,-4-4-2,0 0-1,-5 4 0,5-4 0,-5 0-11,0 0 0,0-4 9,1 4-9,3-4-17,1 0-8,0-4-2,9 4 0,0 0-29,0 0-7,0-4-1,4 0 0,5 4-105,5-4-22,8-4-4</inkml:trace>
          <inkml:trace contextRef="#ctx0" brushRef="#br0" timeOffset="9333.0629">8983-9 1785,'0'0'159,"0"0"-127,0 0-32,0 0 0,14-4 192,-5-4 33,0 0 7,4 8 0,1-8-101,-5 4-21,5-4-4,-1 4-1,-3 0-47,3 0-10,5 8-1,-4-4-1,-14 0-30,14 4-7,-1-4-1,1 0 0,0 0-8,-5 4-12,5-4 2,-1 8 1,1-4-106,-5-4-21,-9 0-4,9-4-712,0 8-144</inkml:trace>
          <inkml:trace contextRef="#ctx0" brushRef="#br0" timeOffset="9526.0359">9119-308 2113,'0'0'93,"0"0"20,0 0-90,0 0-23,0 0 0,0 0 0,0 0 137,0 0 23,0 12 5,-4 0 1,4 4-82,4 0-16,-4 1-3,5 7-1,0 4-32,-1-3-8,-4-1 0,5 4-1,-1 5 1,1-5 0,-1 4 0,5-3 0,1-5-122,-1 0-24,0-4-5</inkml:trace>
          <inkml:trace contextRef="#ctx0" brushRef="#br0" timeOffset="10024.3762">9725 169 1152,'0'0'51,"0"0"10,0 0-49,0 0-12,0 0 0,0 0 0,0 0 336,0 0 64,0 0 12,0 0 4,0 0-268,0 0-52,0 0-12,0 0-1,0 0-41,0 0-8,0 0-2,0 0 0,9 0-20,5 0-12,-5-4 12,0 4-12,0-4 0,5 4 0,-1 0-10,1 0 10,0 0-47,4 0-1,-4 0-1,4 0 0,0 4-48,0 0-10,0 0-1,1-4-1,-1 0-117,5-4-23</inkml:trace>
          <inkml:trace contextRef="#ctx0" brushRef="#br0" timeOffset="10247.7239">10153 173 2365,'0'0'104,"0"0"23,0 0-102,0 0-25,0 0 0,0 0 0,0 0 68,0 0 9,0 0 2,0 0 0,0 0-63,0 0-16,0 0 0,0 0 0,5-4-171,-5 4-37</inkml:trace>
          <inkml:trace contextRef="#ctx0" brushRef="#br0" timeOffset="10430.6771">10458 101 1267,'0'0'56,"0"0"12,0 0-55,0 0-13,0-9 0,0 5 0,0 4 392,0 0 76,0 0 16,0-8 2,0 0-369,5 0-73,-5 8-16,0 0-2,4-4-26,1-4-9,4 0 0,0 4-907,0 0-182</inkml:trace>
          <inkml:trace contextRef="#ctx0" brushRef="#br0" timeOffset="11104.634">10918-13 2253,'0'-12'49,"0"4"11,0 8 1,0 0 3,0 0-51,0 0-13,0 0 0,0 0 0,9-4 84,0 4 13,0-4 3,5 4 1,-1 4-37,1-4-8,-5 0-2,5-4 0,0 4-18,-1 0-4,5 0-1,-4-4 0,0 0-20,-1 4-11,6-8 12,-6 4-12,5 0 0,-4 0 0,0 4 0,-1-4 0,6-5-117,-10-3-21,0 4-4,-5 4-1019</inkml:trace>
          <inkml:trace contextRef="#ctx0" brushRef="#br0" timeOffset="11222.8136">11100-320 2034,'0'0'90,"0"0"18,0 0-86,0 0-22,0 0 0,0 0 0,0 0 110,0 0 18,0 8 3,0 0 1,0-8-48,0 12-8,0 0-3,5 4 0,-1 0-37,-4 1-8,0 3-2,5 0 0,-1 4-18,1-3-8,-5 3 0,4 0 8,1-4-18,4 5-4,-5-5-1,6 0 0,-1-4-180,0-3-36,0 3-7</inkml:trace>
          <inkml:trace contextRef="#ctx0" brushRef="#br0" timeOffset="11677.5541">11460-304 2026,'0'0'90,"9"-4"18,4 4-86,-4-8-22,1 4 0,3 0 0,1 0 132,0-1 21,-1 1 5,-4 0 1,5 4-57,0 0-11,-5 0-3,0 0 0,0-4-26,0 4-6,0 4 0,0-4-1,-9 0-27,0 0-4,9 4-2,-9-4 0,0 0-14,0 9-8,0 3 8,0-4-8,-4 0 0,-5 4 0,4 0-12,-8 4 4,3-4-41,1 5-8,0-5-2,-4 4 0,3-4-21,1 0-4,0 0 0,0-3-1,0-1 3,9-8 1,-5 8 0,5 0 0,-4 0 33,4-8 8,0 0 0,0 0 1,0 0 28,0 0 11,0 0-8,0 0 8,4 4 15,1 0 8,4 4 1,0-4 1,0-8 17,0 4 3,1 4 1,3-8 0,-4 4 7,0-4 2,1 4 0,-10 0 0,0 0-18,13 0-3,-8 0-1,-5 0 0,0 0-9,0 0-3,0 0 0,9 8 0,-9 8-4,0-4-1,-5-3 0,5 3 0,-4 0-8,-1-4-8,1 0 9,-5 0-9,-1 0 0,6 0 8,-10 0-8,5-4 0,0 0-12,-5-4-6,1 5-1,4-5 0,-1 0-140,-3 0-28,4-5-5</inkml:trace>
          <inkml:trace contextRef="#ctx0" brushRef="#br0" timeOffset="12155.2922">11778-296 2293,'0'0'101,"0"0"22,0 0-99,5-8-24,-5 8 0,9-8 0,0 4 121,0-4 19,0 4 4,5-1 1,-5 1-57,5-4-11,-1 4-2,1 0-1,-5 0-22,5 4-5,-1-4-1,-3 4 0,-10 0-26,0 0-6,0 0-1,9 0 0,4 4-13,-13-4 0,0 0 8,0 0-8,9 4 0,-9-4 0,0 12 0,0-4 0,-4 5-20,-1-5-1,-4 4 0,0 0 0,-5 0-29,1 0-6,-1 0 0,5 1-1,0-1-18,0-4-3,0 0-1,0 0 0,9 4-8,-5 0-1,1-4-1,4-8 0,0 0 44,0 8 9,0 5 1,4-5 1,-4 0 34,5 4 0,-1-8 0,5 4 0,-9-8 23,9 4 11,0 4 2,5-4 1,0 0 36,-1 0 7,-3-4 2,-1 0 0,-9 0-30,9 0-5,0-4-2,5 0 0,-5 4-5,-9 0-2,0 0 0,9 0 0,-9 0-14,0 0-2,0 0-1,0 0 0,0 0-12,0 0-9,0 8 12,-5 5-12,1-5 13,-5 4-4,4 0-1,0 0 0,-4-4-8,-4 0-11,-1 0 3,5 0 0,-5 5 0,1-5 0,-1 0 0,0 0 0,1-4-49,4 0-10,-5-4-1,5 4-804,9-4-160</inkml:trace>
          <inkml:trace contextRef="#ctx0" brushRef="#br0" timeOffset="12509.0815">12275-579 691,'0'0'61,"0"0"-49,0 0-12,0 0 0,13 0 287,-13 0 54,9 4 11,0-4 3,1 4-161,-1 0-32,0 4-6,-5 0-2,5 4-51,1-4-11,-1 0-1,0 4-1,0-3-25,-5 3-5,6 0 0,-6 0-1,1 0-17,-1 4-3,1 0-1,-5 1 0,4-1-14,-4 4-4,-4 0 0,4 1 0,0-1-10,-5 4-2,5 0-8,-9 5 12,9-1-12,-9 0 0,0 1 0,4-1-10,-4 4-22,5-3-5,-5-1-1,-1-4 0,1 1-94,-4-1-18,4-4-4,-5 4-1088</inkml:trace>
        </inkml:traceGroup>
      </inkml:traceGroup>
    </inkml:traceGroup>
  </inkml:traceGroup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3-08T03:16:11.951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D7B5F5BA-CB10-48ED-8EAC-01FCC0BBD07D}" emma:medium="tactile" emma:mode="ink">
          <msink:context xmlns:msink="http://schemas.microsoft.com/ink/2010/main" type="writingRegion" rotatedBoundingBox="13461,10621 13853,10621 13853,11778 13461,11778"/>
        </emma:interpretation>
      </emma:emma>
    </inkml:annotationXML>
    <inkml:traceGroup>
      <inkml:annotationXML>
        <emma:emma xmlns:emma="http://www.w3.org/2003/04/emma" version="1.0">
          <emma:interpretation id="{0408FA50-B678-4304-9F70-A2470D5EC24F}" emma:medium="tactile" emma:mode="ink">
            <msink:context xmlns:msink="http://schemas.microsoft.com/ink/2010/main" type="paragraph" rotatedBoundingBox="13461,10621 13853,10621 13853,11778 13461,1177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35C2960-7DA8-4E49-AB74-85AD92524835}" emma:medium="tactile" emma:mode="ink">
              <msink:context xmlns:msink="http://schemas.microsoft.com/ink/2010/main" type="line" rotatedBoundingBox="13461,10621 13853,10621 13853,11778 13461,11778"/>
            </emma:interpretation>
          </emma:emma>
        </inkml:annotationXML>
        <inkml:traceGroup>
          <inkml:annotationXML>
            <emma:emma xmlns:emma="http://www.w3.org/2003/04/emma" version="1.0">
              <emma:interpretation id="{6B07A76F-058C-430B-A74C-C7EC424BDB73}" emma:medium="tactile" emma:mode="ink">
                <msink:context xmlns:msink="http://schemas.microsoft.com/ink/2010/main" type="inkWord" rotatedBoundingBox="13461,10621 13853,10621 13853,11778 13461,11778"/>
              </emma:interpretation>
              <emma:one-of disjunction-type="recognition" id="oneOf0">
                <emma:interpretation id="interp0" emma:lang="en-AU" emma:confidence="0">
                  <emma:literal>{</emma:literal>
                </emma:interpretation>
                <emma:interpretation id="interp1" emma:lang="en-AU" emma:confidence="0">
                  <emma:literal>}</emma:literal>
                </emma:interpretation>
                <emma:interpretation id="interp2" emma:lang="en-AU" emma:confidence="0">
                  <emma:literal>]</emma:literal>
                </emma:interpretation>
                <emma:interpretation id="interp3" emma:lang="en-AU" emma:confidence="0">
                  <emma:literal>`</emma:literal>
                </emma:interpretation>
                <emma:interpretation id="interp4" emma:lang="en-AU" emma:confidence="0">
                  <emma:literal>I</emma:literal>
                </emma:interpretation>
              </emma:one-of>
            </emma:emma>
          </inkml:annotationXML>
          <inkml:trace contextRef="#ctx0" brushRef="#br0">39 52 1036,'0'-12'92,"0"12"-73,0 0-19,0 0 0,0 0 240,0 0 44,0 0 8,0 0 3,9 0-105,1 0-21,3 4-4,-4-4-1,5-4-74,0-1-15,-1 1-3,6 0-1,-6 0-25,1 0-5,4 0-1,-4 4 0,-1-4-25,1 0-6,0-4-1,-1 4 0,-4 4-8,-9 0 0,0 0 0,0 0 0,0 0-28,0 0-5,5 4-1,-5-4 0,0 0-44,-5 12-9,1-4-1,-1 4-1,-4-3-16,0-1-3,-4-4-1,3 4 0,-3 0 31,-1-4 6,0 0 2,1 4 0,-5-4 49,4 0 9,0 0 3,-4-4 0,4 4 39,1 0 8,-1 0 2,0-4 0,1 8 36,4-8 7,0 4 1,9-4 1,-5 5-13,5-5-4,-5 8 0,5-8 0,0 0-20,0 8-5,5 4-1,0 0 0,-1 0-10,5-4-3,-4 8 0,4 1 0,0 3-9,0 0-3,0 0 0,0 1 0,0 3-7,0 0-2,1 4 0,-1 5 0,0-5-8,-5 0 0,1 1 9,-1 3-9,1 9 0,0-1 0,4-3 0,-5-1 8,1 0-8,4 5 0,-5 3 0,1-7 0,0-1 0,-1-3-10,-4-5 10,5 0-10,-5-8 10,0 1 0,4-1-9,-4-4 9,0 0 0,0-4 0,0 1 0,0-1 0,0-4 0,0-8 0,0 0 0,0 8 0,0 0 0,0-8 0,5 8 0,-1 0 0,1-4 0,4 4 0,0-8 0,0 4 0,5-4 0,-1 4 0,1-4 0,4 0 0,5 0-23,-5 0 0,10-4 0,-1 4-1295</inkml:trace>
        </inkml:traceGroup>
      </inkml:traceGroup>
    </inkml:traceGroup>
  </inkml:traceGroup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3-08T03:16:12.861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FCF300E-8985-4029-A4AC-D3EC55815AA7}" emma:medium="tactile" emma:mode="ink">
          <msink:context xmlns:msink="http://schemas.microsoft.com/ink/2010/main" type="writingRegion" rotatedBoundingBox="14232,10596 16783,10450 16852,11658 14301,11804">
            <msink:destinationLink direction="with" ref="{04B828A7-39F5-4ACA-9F1E-AF706C0A5E39}"/>
          </msink:context>
        </emma:interpretation>
      </emma:emma>
    </inkml:annotationXML>
    <inkml:traceGroup>
      <inkml:annotationXML>
        <emma:emma xmlns:emma="http://www.w3.org/2003/04/emma" version="1.0">
          <emma:interpretation id="{4BE5DE0B-A2D2-4A88-83AF-2E0A881DD246}" emma:medium="tactile" emma:mode="ink">
            <msink:context xmlns:msink="http://schemas.microsoft.com/ink/2010/main" type="paragraph" rotatedBoundingBox="14232,10596 16783,10450 16813,10970 14261,1111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E854626-2FE5-4B31-BAC8-B7BA6E3C2904}" emma:medium="tactile" emma:mode="ink">
              <msink:context xmlns:msink="http://schemas.microsoft.com/ink/2010/main" type="line" rotatedBoundingBox="14232,10596 16783,10450 16813,10970 14261,11116">
                <msink:destinationLink direction="with" ref="{69C3F6A6-E56F-4F2C-BCBB-01E7950AD0B0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C14C0502-B942-4B2E-B1E3-04B025A916DC}" emma:medium="tactile" emma:mode="ink">
                <msink:context xmlns:msink="http://schemas.microsoft.com/ink/2010/main" type="inkWord" rotatedBoundingBox="14232,10596 16783,10450 16813,10970 14261,11116"/>
              </emma:interpretation>
              <emma:one-of disjunction-type="recognition" id="oneOf0">
                <emma:interpretation id="interp0" emma:lang="en-AU" emma:confidence="0">
                  <emma:literal>33133+1)</emma:literal>
                </emma:interpretation>
                <emma:interpretation id="interp1" emma:lang="en-AU" emma:confidence="0">
                  <emma:literal>33 133+1)</emma:literal>
                </emma:interpretation>
                <emma:interpretation id="interp2" emma:lang="en-AU" emma:confidence="0">
                  <emma:literal>33133t1)</emma:literal>
                </emma:interpretation>
                <emma:interpretation id="interp3" emma:lang="en-AU" emma:confidence="0">
                  <emma:literal>33133tD</emma:literal>
                </emma:interpretation>
                <emma:interpretation id="interp4" emma:lang="en-AU" emma:confidence="0">
                  <emma:literal>33133tl)</emma:literal>
                </emma:interpretation>
              </emma:one-of>
            </emma:emma>
          </inkml:annotationXML>
          <inkml:trace contextRef="#ctx0" brushRef="#br0">0 29 1958,'0'0'43,"0"0"9,0 0 1,0 0 3,0 0-45,0 0-11,0 0 0,0 0 0,0 0 99,0 0 17,0 0 4,14-9 1,-9 1-49,8 4-11,-4 0-1,0 0-1,5 4-7,0 0-2,-1 4 0,1 0 0,0 0-22,-1-4-4,-3 4 0,3 0-1,1 5-23,-5-5 9,0 0-9,0 0 0,-4 4 18,4 0-3,-5 0-1,-4 0 0,5 1-22,-5 3-5,0-4-1,0 4 0,-5 0-6,1 5 0,-1-9-1,1 4 0,-1-4-18,1 0-3,-1 1-1,5 3 0,0-12 29,0 8 6,0-8 8,0 0-13,0 0 13,0 0-9,0 0 9,0 0-8,0 0 8,0 0 0,0 0-9,9 4 9,-9-4 0,9 4 0,0-4 8,0 4-8,1-4 12,-10 0-2,0 0-1,0 0 0,9 4 5,4 0 1,-4-4 0,1 4 0,-1 1-24,-9-5-5,0 0-1,4 8 0,1 0 43,-1 4 9,-4-4 2,0 5 0,0-5-23,-4 0-5,4 4-1,-9-4 0,4 0-10,1 1 8,-6-1-8,1 0 8,0 0-8,-4-4 0,-1 4 9,5-4-9,0 0-10,-5-4-6,0 0-2,5 0 0,0-4-38,0 0-8,0 0-2,0 0-720,0 0-144</inkml:trace>
          <inkml:trace contextRef="#ctx0" brushRef="#br0" timeOffset="629.0404">387 53 1152,'0'0'102,"0"0"-82,0 0-20,0 0 0,9-4 202,-4 0 36,4 0 7,0 4 2,-9 0-79,9-8-15,-9 8-3,9 0-1,10-4-72,-6 4-14,-4-5-3,5 5-1,-5 0-26,0 0-5,-9 0 0,14 0-1,0 0-15,-5 5-4,-9-5 0,9 4 0,-9-4-8,0 0 8,0 0-8,4 12 8,1-4-8,-5 4 0,-5 0 0,1-3 0,-1 3-17,1-4 1,-5 4 0,0-4 0,4 1-20,-4-5-3,4 0-1,5-4 0,0 0 8,0 0 0,0 0 1,-4 8 0,-5-8 13,9 0 2,0 0 1,0 0 0,0 0 15,0 0 0,0 0 0,0 0-9,9 8 17,0-4 3,0 4 1,5-4 0,-1 0 3,-4 1 1,0-1 0,5 0 0,-5 0 6,5 0 2,-5 0 0,-9-4 0,5 4-3,4 0 0,-9-4 0,0 0 0,4 12-5,-4-4 0,0-8-1,-4 13 0,-1-1-3,-4-4-1,0 0 0,4 5 0,-8-9-11,4 4 10,-5 0-10,5 0 10,-5-8-10,1 4 0,-6 0 0,6 0 0,-1-4-24,5 0 0,0 0 0,0 0 0,9 0-35,-9 0-7,4-4-2,5 4 0,0 0-193,0-8-39</inkml:trace>
          <inkml:trace contextRef="#ctx0" brushRef="#br0" timeOffset="716.0194">902 82 1324,'0'0'118,"0"0"-94,0 0-24,0 0 0,0 0 248,0 0 44,0 0 10,0 0 2,0 0-142,0 0-28,0 0-6,0 0 0,0 0-62,0 0-12,0 0-2,0 0-1,-5 4-30,-4 4-5,5 4-2,-1 0 0,5 5-14,-4-1 0,4 0 0,0 5 0,4-1 0,-4 0-8,5 1 8,4-5 0,-5 0-10,5-3 10,1-1-8,-1 4 8,0-4-49,4 1-5,1-5-1,-5 0 0,5 0-59,-5-4-12,5 0-2,-1 0-648,1-8-130</inkml:trace>
          <inkml:trace contextRef="#ctx0" brushRef="#br0" timeOffset="1374.6183">1125 90 2080,'-14'-13'92,"14"13"20,0-4-90,0 4-22,-4-8 0,-1 0 0,5 0 131,0 8 21,0 0 5,0 0 1,0-8-75,0 8-15,9-8-4,-9 8 0,0 0-12,9-9-2,1 1-1,3 4 0,-4 0-27,-9 4-6,0 0 0,9 0-1,5 0-15,0 0 0,-1-4 0,-4 4 0,5 0 21,-14 0 2,0 0 0,9 0 0,-9 0-37,0 0-7,0 0-2,0 0 0,0 0 31,5 12 5,-5-12 2,0 13 0,-5-1-24,1 4-5,-5-4-1,4 1 0,0-1-39,-4-4-8,0 4-2,5-4 0,4-8 0,0 0 0,-5 9 0,5-9 0,0 0 52,0 0 12,0 0 0,-4 8 0,4-8-28,0 0-2,0 0-1,0 0 0,0 0 31,9 12 0,-9-12 0,9 4 0,0 0 16,5 0 4,-5 0 0,4-4 0,-4 4 12,5-4 2,-14 0 1,9 0 0,0 0-4,-9 0-1,0 0 0,0 0 0,5 8-14,4 1-4,-4-1 0,-5 0 0,4 4-1,-8 0-1,-1-3 0,0 3 0,1 0-19,-1 0-4,-4 1-1,5-5 0,-5 0 14,-1 4 0,1-8 0,0 4 0,0-4 0,-5 0 0,5-4 0,0 0 0,9 0 0,0 0 0,0 0 0,-4-4 0,-5-4-183,4 0-33,5-4-8,0 4-831</inkml:trace>
          <inkml:trace contextRef="#ctx0" brushRef="#br0" timeOffset="1819.437">1362-8 1836,'0'0'81,"0"0"17,0 0-78,0 0-20,0 0 0,9 4 0,0 0 128,5-4 21,-5-4 5,0 4 1,0 0-57,0 0-11,5 0-3,-5 0 0,4 0-24,-3 0-6,-1 0-1,0 0 0,0 0-21,0 0-4,-9 0 0,0 0-1,0 0-15,9 4-4,-4 4 0,-5-8 0,0 0-8,0 0 0,4 8 9,-4 5-9,0-5 0,-4 4 0,-1-4 0,0 0 0,5-8-20,-9 8-3,5 1 0,4-9 0,0 0-1,-9 4 0,9-4 0,-9 8 0,9-8 4,0 0 1,0 0 0,0 0 0,-5 4 8,5-4 2,0 0 0,0 0 0,0 0 9,0 0 0,0 0-9,0 8 9,0-8 0,5 8 0,-1 0 0,-4-8 0,9 9 0,-4-5 10,4 0-10,0 0 10,-9-4 6,9 8 0,-4 0 1,-5-8 0,0 0 3,0 0 0,9 12 0,-9-12 0,0 0-3,4 13 0,-4-13 0,0 16 0,0-4-5,-4 4 0,4-3-1,-9-1 0,4-4-11,1 4 10,-6-4-10,6 1 10,-5-5-10,4 0 0,-4 0 0,0 0 0,0-4-12,0 0-4,4 0 0,-4 0-1,5-4-33,4 4-6,-5-8-2,1 0 0,4-1-171,0 1-35,0-4-6</inkml:trace>
          <inkml:trace contextRef="#ctx0" brushRef="#br0" timeOffset="2027.0895">1639 24 1036,'0'0'46,"0"0"10,0 0-45,0 0-11,0 0 0,10 9 0,-1-9 284,4 4 56,-8 0 10,9-4 2,-5 4-196,4-4-40,5-4-8,-4 4-2,4 4-41,-4-4-8,0 4-1,4-4-1,-4 0-35,-1 0-6,-4 0-2,0 0 0,10 4-12,-10-4 0,-9 0 0,13 0 0,1 0-34,0 4-10,-14-4-1,9 4-1,4-4-205,-13 0-41</inkml:trace>
          <inkml:trace contextRef="#ctx0" brushRef="#br0" timeOffset="2282.0613">1835-94 1094,'0'-16'48,"0"16"11,0-8-47,0 8-12,-4-8 0,4 8 0,0 0 348,0 0 67,0 0 13,0 0 4,0 0-294,0 0-58,0 0-12,0 0-3,0 0-27,0 8-6,0 4 0,0 0-1,0 0-19,0 5-3,4-1-1,1 8 0,-5-3-8,4 3 0,1 1 0,-1-1 0,1 1 0,0-5 0,-5 5-12,4-5 12,1 0-35,-1 1 1,-4-9 0,5 4 0,4-3-138,-5-5-27,-4-8-5</inkml:trace>
          <inkml:trace contextRef="#ctx0" brushRef="#br0" timeOffset="2636.004">2154-33 2649,'0'0'58,"0"0"12,0 0 2,0 0 4,0 0-61,0 0-15,0 0 0,4 13 0,1 3 54,0 0 8,-5 5 2,4-5 0,1 4 0,-1 1 0,-4-1 0,5 5 0,4-5-52,-9 0-12,4 1 0,1-5 0,4 4-96,-4-7-23,-1-5-4,1 4-1135</inkml:trace>
          <inkml:trace contextRef="#ctx0" brushRef="#br0" timeOffset="3130.9488">2359-90 403,'0'0'36,"0"0"-36,0 0 0,0 0 0,0-12 250,0 4 43,0 8 9,9-8 2,-9 0-86,0 8-17,0 0-3,0 0-1,14 0-59,-10 4-12,-4-4-2,14 4-1,-1 4-58,1 0-11,0 0-2,-1 4-1,-4-3-31,5 7-5,0 0-2,-1 0 0,-3 1 24,3 3 5,1 1 1,-10 3 0,1-4-18,-5 1-3,5-5-1,-1 5 0,1-5-21,-1 4 0,-8 1 0,-1-1 0,1 0 0,-1 1 0,-4-5 0,0 1 0,0-1-98,-5 4-24,-4 1-5,0-5-1127</inkml:trace>
        </inkml:traceGroup>
      </inkml:traceGroup>
    </inkml:traceGroup>
    <inkml:traceGroup>
      <inkml:annotationXML>
        <emma:emma xmlns:emma="http://www.w3.org/2003/04/emma" version="1.0">
          <emma:interpretation id="{511EB677-4DAC-47D1-A46A-BD6162CCFF77}" emma:medium="tactile" emma:mode="ink">
            <msink:context xmlns:msink="http://schemas.microsoft.com/ink/2010/main" type="paragraph" rotatedBoundingBox="15450,11486 16113,11409 16143,11666 15480,1174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0F59AE0-7638-4AA2-BEF2-D5EF0094616A}" emma:medium="tactile" emma:mode="ink">
              <msink:context xmlns:msink="http://schemas.microsoft.com/ink/2010/main" type="line" rotatedBoundingBox="15450,11486 16113,11409 16143,11666 15480,11743"/>
            </emma:interpretation>
          </emma:emma>
        </inkml:annotationXML>
        <inkml:traceGroup>
          <inkml:annotationXML>
            <emma:emma xmlns:emma="http://www.w3.org/2003/04/emma" version="1.0">
              <emma:interpretation id="{D7073C7A-AC0A-4788-84A7-61D40F9EA8FF}" emma:medium="tactile" emma:mode="ink">
                <msink:context xmlns:msink="http://schemas.microsoft.com/ink/2010/main" type="inkWord" rotatedBoundingBox="15450,11486 16113,11409 16143,11666 15480,11743"/>
              </emma:interpretation>
              <emma:one-of disjunction-type="recognition" id="oneOf1">
                <emma:interpretation id="interp5" emma:lang="en-AU" emma:confidence="0">
                  <emma:literal>z</emma:literal>
                </emma:interpretation>
                <emma:interpretation id="interp6" emma:lang="en-AU" emma:confidence="0">
                  <emma:literal>~</emma:literal>
                </emma:interpretation>
                <emma:interpretation id="interp7" emma:lang="en-AU" emma:confidence="0">
                  <emma:literal>2</emma:literal>
                </emma:interpretation>
                <emma:interpretation id="interp8" emma:lang="en-AU" emma:confidence="0">
                  <emma:literal>Z</emma:literal>
                </emma:interpretation>
                <emma:interpretation id="interp9" emma:lang="en-AU" emma:confidence="0">
                  <emma:literal>+</emma:literal>
                </emma:interpretation>
              </emma:one-of>
            </emma:emma>
          </inkml:annotationXML>
          <inkml:trace contextRef="#ctx0" brushRef="#br0" timeOffset="4023.26">1303 885 921,'0'0'82,"0"0"-66,0 0-16,9-4 0,-9 4 293,4-8 55,5 4 12,0 0 1,0-4-189,1 4-39,3 4-7,1 0-2,0 0-52,-1 0-10,1-4-2,0 4-1,-5 0-28,4 4-6,-4-4-1,-4 4 0,4 0-16,-4 4-8,-1 4 0,-4 4 8,0 1-8,5-1 0,-5-4-10,-5 8 10,5-8-37,-4 4-2,-1 1 0,1-1 0,-6-4-18,6 0-4,-5 0-1,-5 0 0,5-4-9,0 5-1,-5-5-1,-4-4 0,4 0 25,1 0 4,-6-4 2,1 0 0,0 0 42,4 0 0,1 0 0,-1 0 0,0-4 40,5 0 3,9 4 1,0 0 0,0 0-5,0 0-1,0 0 0,0 0 0,9-4-2,5-4 0,0 4 0,-1-5 0,10 1-1,4 0-1,1 8 0,-1-4 0,5-4-5,0 4-1,0-4 0,4 4 0,-4 0-18,4 0-10,5 0 10,0 4-10,-4 0 0,-1-4-16,1 0 1,-1 0 1,1 0-186,3 0-38</inkml:trace>
        </inkml:traceGroup>
      </inkml:traceGroup>
    </inkml:traceGroup>
  </inkml:traceGroup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3-08T03:16:10.613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3994BB8-D8AD-4629-A5F1-492FCC33AAB6}" emma:medium="tactile" emma:mode="ink">
          <msink:context xmlns:msink="http://schemas.microsoft.com/ink/2010/main" type="writingRegion" rotatedBoundingBox="11959,10763 13311,10763 13311,11325 11959,11325"/>
        </emma:interpretation>
      </emma:emma>
    </inkml:annotationXML>
    <inkml:traceGroup>
      <inkml:annotationXML>
        <emma:emma xmlns:emma="http://www.w3.org/2003/04/emma" version="1.0">
          <emma:interpretation id="{06E8E2B0-DAA7-4EE7-8B08-52863CD7954C}" emma:medium="tactile" emma:mode="ink">
            <msink:context xmlns:msink="http://schemas.microsoft.com/ink/2010/main" type="paragraph" rotatedBoundingBox="11959,10763 13311,10763 13311,11325 11959,1132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1D0FCEA-5F77-405C-8D88-41800624195C}" emma:medium="tactile" emma:mode="ink">
              <msink:context xmlns:msink="http://schemas.microsoft.com/ink/2010/main" type="line" rotatedBoundingBox="11959,10763 13311,10763 13311,11325 11959,11325"/>
            </emma:interpretation>
          </emma:emma>
        </inkml:annotationXML>
        <inkml:traceGroup>
          <inkml:annotationXML>
            <emma:emma xmlns:emma="http://www.w3.org/2003/04/emma" version="1.0">
              <emma:interpretation id="{0E366C00-D40A-4D42-A8FE-C80AFEC96A73}" emma:medium="tactile" emma:mode="ink">
                <msink:context xmlns:msink="http://schemas.microsoft.com/ink/2010/main" type="inkWord" rotatedBoundingBox="11975,10694 13336,10781 13300,11338 11939,11250"/>
              </emma:interpretation>
              <emma:one-of disjunction-type="recognition" id="oneOf0">
                <emma:interpretation id="interp0" emma:lang="en-AU" emma:confidence="0">
                  <emma:literal>m</emma:literal>
                </emma:interpretation>
                <emma:interpretation id="interp1" emma:lang="en-AU" emma:confidence="0">
                  <emma:literal># 3</emma:literal>
                </emma:interpretation>
                <emma:interpretation id="interp2" emma:lang="en-AU" emma:confidence="0">
                  <emma:literal>M</emma:literal>
                </emma:interpretation>
                <emma:interpretation id="interp3" emma:lang="en-AU" emma:confidence="0">
                  <emma:literal>;</emma:literal>
                </emma:interpretation>
                <emma:interpretation id="interp4" emma:lang="en-AU" emma:confidence="0">
                  <emma:literal>"</emma:literal>
                </emma:interpretation>
              </emma:one-of>
            </emma:emma>
          </inkml:annotationXML>
          <inkml:trace contextRef="#ctx0" brushRef="#br0">6429 971 1958,'-9'20'87,"9"-20"17,-9-4-83,9 4-21,0 0 0,0 0 0,0 0 109,0 0 18,-5-4 3,5 4 1,0 0-42,0 0-8,5-8-1,4 0-1,0-1-39,4 5-8,-3 0-2,3 4 0,5-4-18,-4 0-3,4 4-1,0 0 0,-4 4-8,4-4 0,1 4-12,-10-4 12,4 4-136,1 0-19,-5 1-4</inkml:trace>
          <inkml:trace contextRef="#ctx0" brushRef="#br0" timeOffset="159.3175">6511 1181 2124,'-14'-4'94,"14"4"19,0 0-90,0 0-23,-5-4 0,1 0 0,4-4 107,0 4 17,0 4 3,9-8 1,0 0-69,0-1-14,0 5-2,10-4-1,-6 0-42,5 4 0,5-4 0,0 4-805,-5 0-165</inkml:trace>
          <inkml:trace contextRef="#ctx0" brushRef="#br0" timeOffset="806.5184">7394 825 1555,'0'0'138,"0"0"-110,0 0-28,0 0 0,0 0 120,0 0 20,0 0 3,0 0 1,0 0-8,5-4-2,-1 0 0,1 0 0,4 0-59,0 4-12,0 0-3,5-4 0,-5 4-20,9-4-4,-4 4 0,4 4-1,-5-4-19,1 4-3,0 0-1,-1 0 0,-3 4-12,-1-4 8,-5 8-8,5-4 0,-4 4 0,-5 5 0,0-5 0,0 4-10,-5 0-26,-4 0-6,9-4-1,-4 1 0,-5-1 0,-1 0 0,6 0 0,-1 0 0,-4-4 15,5 4 4,-5-8 0,9-4 0,0 0 11,0 0 2,0 0 1,0 0 0,0 0 10,0 0 0,0 0 0,0 0 0,0 0 12,4 8 4,5 1 0,0-1 1,0-4 6,5 0 1,-5 0 0,5 4 0,-1-4 2,6 0 1,-6 0 0,6 4 0,-6 0-7,5 0-2,-4 4 0,-5 1 0,5-5-1,-10 4 0,6 0 0,-6 4 0,1-4-17,-1 0 0,-8 5 8,-1-9-8,5 4 13,-9-4-1,0 4 0,-5 0 0,-4 4-4,4 1-8,-4-9 11,-5 4-11,5 0 9,-5-4-9,5-4 0,0 0 9,-5-4-9,5-4-16,0 0 4,9-4 1,-5 0-29,0 0-7,5-4-1,0 0 0,9-5-119,-4-3-24,4 4-5,4-4-498,5-5-100</inkml:trace>
        </inkml:traceGroup>
      </inkml:traceGroup>
    </inkml:traceGroup>
  </inkml:traceGroup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4B7CD-0F25-4BC6-B1DA-47629B124888}" type="datetimeFigureOut">
              <a:rPr lang="en-AU" smtClean="0"/>
              <a:t>7/03/2022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8F8BD-CCB4-4B0D-99D0-55F076F243D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6049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4B7CD-0F25-4BC6-B1DA-47629B124888}" type="datetimeFigureOut">
              <a:rPr lang="en-AU" smtClean="0"/>
              <a:t>7/03/2022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8F8BD-CCB4-4B0D-99D0-55F076F243D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80640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4B7CD-0F25-4BC6-B1DA-47629B124888}" type="datetimeFigureOut">
              <a:rPr lang="en-AU" smtClean="0"/>
              <a:t>7/03/2022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8F8BD-CCB4-4B0D-99D0-55F076F243D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78754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4B7CD-0F25-4BC6-B1DA-47629B124888}" type="datetimeFigureOut">
              <a:rPr lang="en-AU" smtClean="0"/>
              <a:t>7/03/2022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8F8BD-CCB4-4B0D-99D0-55F076F243D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70784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4B7CD-0F25-4BC6-B1DA-47629B124888}" type="datetimeFigureOut">
              <a:rPr lang="en-AU" smtClean="0"/>
              <a:t>7/03/2022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8F8BD-CCB4-4B0D-99D0-55F076F243D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76433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4B7CD-0F25-4BC6-B1DA-47629B124888}" type="datetimeFigureOut">
              <a:rPr lang="en-AU" smtClean="0"/>
              <a:t>7/03/2022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8F8BD-CCB4-4B0D-99D0-55F076F243D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89585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4B7CD-0F25-4BC6-B1DA-47629B124888}" type="datetimeFigureOut">
              <a:rPr lang="en-AU" smtClean="0"/>
              <a:t>7/03/2022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8F8BD-CCB4-4B0D-99D0-55F076F243D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79824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4B7CD-0F25-4BC6-B1DA-47629B124888}" type="datetimeFigureOut">
              <a:rPr lang="en-AU" smtClean="0"/>
              <a:t>7/03/2022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8F8BD-CCB4-4B0D-99D0-55F076F243D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22105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4B7CD-0F25-4BC6-B1DA-47629B124888}" type="datetimeFigureOut">
              <a:rPr lang="en-AU" smtClean="0"/>
              <a:t>7/03/2022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8F8BD-CCB4-4B0D-99D0-55F076F243D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20544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4B7CD-0F25-4BC6-B1DA-47629B124888}" type="datetimeFigureOut">
              <a:rPr lang="en-AU" smtClean="0"/>
              <a:t>7/03/2022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8F8BD-CCB4-4B0D-99D0-55F076F243D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52913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4B7CD-0F25-4BC6-B1DA-47629B124888}" type="datetimeFigureOut">
              <a:rPr lang="en-AU" smtClean="0"/>
              <a:t>7/03/2022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8F8BD-CCB4-4B0D-99D0-55F076F243D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33543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14B7CD-0F25-4BC6-B1DA-47629B124888}" type="datetimeFigureOut">
              <a:rPr lang="en-AU" smtClean="0"/>
              <a:t>7/03/2022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48F8BD-CCB4-4B0D-99D0-55F076F243D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54329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2.emf"/><Relationship Id="rId2" Type="http://schemas.openxmlformats.org/officeDocument/2006/relationships/customXml" Target="../ink/ink12.xml"/><Relationship Id="rId29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8" Type="http://schemas.openxmlformats.org/officeDocument/2006/relationships/image" Target="../media/image29.png"/><Relationship Id="rId27" Type="http://schemas.openxmlformats.org/officeDocument/2006/relationships/image" Target="../media/image15.png"/><Relationship Id="rId30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7" Type="http://schemas.openxmlformats.org/officeDocument/2006/relationships/image" Target="../media/image8.emf"/><Relationship Id="rId12" Type="http://schemas.openxmlformats.org/officeDocument/2006/relationships/image" Target="../media/image36.png"/><Relationship Id="rId2" Type="http://schemas.openxmlformats.org/officeDocument/2006/relationships/customXml" Target="../ink/ink13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35.png"/><Relationship Id="rId15" Type="http://schemas.openxmlformats.org/officeDocument/2006/relationships/image" Target="../media/image38.emf"/><Relationship Id="rId10" Type="http://schemas.openxmlformats.org/officeDocument/2006/relationships/image" Target="../media/image34.png"/><Relationship Id="rId9" Type="http://schemas.openxmlformats.org/officeDocument/2006/relationships/image" Target="../media/image33.png"/><Relationship Id="rId14" Type="http://schemas.openxmlformats.org/officeDocument/2006/relationships/customXml" Target="../ink/ink1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emf"/><Relationship Id="rId5" Type="http://schemas.openxmlformats.org/officeDocument/2006/relationships/customXml" Target="../ink/ink16.xml"/><Relationship Id="rId4" Type="http://schemas.openxmlformats.org/officeDocument/2006/relationships/image" Target="../media/image58.emf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2.xml"/><Relationship Id="rId18" Type="http://schemas.openxmlformats.org/officeDocument/2006/relationships/image" Target="../media/image68.emf"/><Relationship Id="rId26" Type="http://schemas.openxmlformats.org/officeDocument/2006/relationships/image" Target="../media/image72.emf"/><Relationship Id="rId39" Type="http://schemas.openxmlformats.org/officeDocument/2006/relationships/customXml" Target="../ink/ink35.xml"/><Relationship Id="rId3" Type="http://schemas.openxmlformats.org/officeDocument/2006/relationships/customXml" Target="../ink/ink17.xml"/><Relationship Id="rId21" Type="http://schemas.openxmlformats.org/officeDocument/2006/relationships/customXml" Target="../ink/ink26.xml"/><Relationship Id="rId34" Type="http://schemas.openxmlformats.org/officeDocument/2006/relationships/image" Target="../media/image76.emf"/><Relationship Id="rId42" Type="http://schemas.openxmlformats.org/officeDocument/2006/relationships/image" Target="../media/image80.emf"/><Relationship Id="rId47" Type="http://schemas.openxmlformats.org/officeDocument/2006/relationships/customXml" Target="../ink/ink39.xml"/><Relationship Id="rId50" Type="http://schemas.openxmlformats.org/officeDocument/2006/relationships/image" Target="../media/image25.emf"/><Relationship Id="rId7" Type="http://schemas.openxmlformats.org/officeDocument/2006/relationships/customXml" Target="../ink/ink19.xml"/><Relationship Id="rId12" Type="http://schemas.openxmlformats.org/officeDocument/2006/relationships/image" Target="../media/image65.emf"/><Relationship Id="rId17" Type="http://schemas.openxmlformats.org/officeDocument/2006/relationships/customXml" Target="../ink/ink24.xml"/><Relationship Id="rId25" Type="http://schemas.openxmlformats.org/officeDocument/2006/relationships/customXml" Target="../ink/ink28.xml"/><Relationship Id="rId33" Type="http://schemas.openxmlformats.org/officeDocument/2006/relationships/customXml" Target="../ink/ink32.xml"/><Relationship Id="rId38" Type="http://schemas.openxmlformats.org/officeDocument/2006/relationships/image" Target="../media/image78.emf"/><Relationship Id="rId46" Type="http://schemas.openxmlformats.org/officeDocument/2006/relationships/image" Target="../media/image82.emf"/><Relationship Id="rId2" Type="http://schemas.openxmlformats.org/officeDocument/2006/relationships/image" Target="../media/image60.png"/><Relationship Id="rId16" Type="http://schemas.openxmlformats.org/officeDocument/2006/relationships/image" Target="../media/image67.emf"/><Relationship Id="rId20" Type="http://schemas.openxmlformats.org/officeDocument/2006/relationships/image" Target="../media/image69.emf"/><Relationship Id="rId29" Type="http://schemas.openxmlformats.org/officeDocument/2006/relationships/customXml" Target="../ink/ink30.xml"/><Relationship Id="rId41" Type="http://schemas.openxmlformats.org/officeDocument/2006/relationships/customXml" Target="../ink/ink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emf"/><Relationship Id="rId11" Type="http://schemas.openxmlformats.org/officeDocument/2006/relationships/customXml" Target="../ink/ink21.xml"/><Relationship Id="rId24" Type="http://schemas.openxmlformats.org/officeDocument/2006/relationships/image" Target="../media/image71.emf"/><Relationship Id="rId32" Type="http://schemas.openxmlformats.org/officeDocument/2006/relationships/image" Target="../media/image75.emf"/><Relationship Id="rId37" Type="http://schemas.openxmlformats.org/officeDocument/2006/relationships/customXml" Target="../ink/ink34.xml"/><Relationship Id="rId40" Type="http://schemas.openxmlformats.org/officeDocument/2006/relationships/image" Target="../media/image79.emf"/><Relationship Id="rId45" Type="http://schemas.openxmlformats.org/officeDocument/2006/relationships/customXml" Target="../ink/ink38.xml"/><Relationship Id="rId5" Type="http://schemas.openxmlformats.org/officeDocument/2006/relationships/customXml" Target="../ink/ink18.xml"/><Relationship Id="rId15" Type="http://schemas.openxmlformats.org/officeDocument/2006/relationships/customXml" Target="../ink/ink23.xml"/><Relationship Id="rId23" Type="http://schemas.openxmlformats.org/officeDocument/2006/relationships/customXml" Target="../ink/ink27.xml"/><Relationship Id="rId28" Type="http://schemas.openxmlformats.org/officeDocument/2006/relationships/image" Target="../media/image73.emf"/><Relationship Id="rId36" Type="http://schemas.openxmlformats.org/officeDocument/2006/relationships/image" Target="../media/image77.emf"/><Relationship Id="rId49" Type="http://schemas.openxmlformats.org/officeDocument/2006/relationships/customXml" Target="../ink/ink40.xml"/><Relationship Id="rId10" Type="http://schemas.openxmlformats.org/officeDocument/2006/relationships/image" Target="../media/image64.emf"/><Relationship Id="rId19" Type="http://schemas.openxmlformats.org/officeDocument/2006/relationships/customXml" Target="../ink/ink25.xml"/><Relationship Id="rId31" Type="http://schemas.openxmlformats.org/officeDocument/2006/relationships/customXml" Target="../ink/ink31.xml"/><Relationship Id="rId44" Type="http://schemas.openxmlformats.org/officeDocument/2006/relationships/image" Target="../media/image81.emf"/><Relationship Id="rId52" Type="http://schemas.openxmlformats.org/officeDocument/2006/relationships/image" Target="../media/image26.emf"/><Relationship Id="rId4" Type="http://schemas.openxmlformats.org/officeDocument/2006/relationships/image" Target="../media/image61.emf"/><Relationship Id="rId9" Type="http://schemas.openxmlformats.org/officeDocument/2006/relationships/customXml" Target="../ink/ink20.xml"/><Relationship Id="rId14" Type="http://schemas.openxmlformats.org/officeDocument/2006/relationships/image" Target="../media/image66.emf"/><Relationship Id="rId22" Type="http://schemas.openxmlformats.org/officeDocument/2006/relationships/image" Target="../media/image70.emf"/><Relationship Id="rId27" Type="http://schemas.openxmlformats.org/officeDocument/2006/relationships/customXml" Target="../ink/ink29.xml"/><Relationship Id="rId30" Type="http://schemas.openxmlformats.org/officeDocument/2006/relationships/image" Target="../media/image74.emf"/><Relationship Id="rId35" Type="http://schemas.openxmlformats.org/officeDocument/2006/relationships/customXml" Target="../ink/ink33.xml"/><Relationship Id="rId43" Type="http://schemas.openxmlformats.org/officeDocument/2006/relationships/customXml" Target="../ink/ink37.xml"/><Relationship Id="rId48" Type="http://schemas.openxmlformats.org/officeDocument/2006/relationships/image" Target="../media/image24.emf"/><Relationship Id="rId8" Type="http://schemas.openxmlformats.org/officeDocument/2006/relationships/image" Target="../media/image63.emf"/><Relationship Id="rId51" Type="http://schemas.openxmlformats.org/officeDocument/2006/relationships/customXml" Target="../ink/ink4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38.png"/><Relationship Id="rId7" Type="http://schemas.openxmlformats.org/officeDocument/2006/relationships/image" Target="../media/image5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11" Type="http://schemas.openxmlformats.org/officeDocument/2006/relationships/image" Target="../media/image64.png"/><Relationship Id="rId5" Type="http://schemas.openxmlformats.org/officeDocument/2006/relationships/image" Target="../media/image57.png"/><Relationship Id="rId10" Type="http://schemas.openxmlformats.org/officeDocument/2006/relationships/image" Target="../media/image63.png"/><Relationship Id="rId4" Type="http://schemas.openxmlformats.org/officeDocument/2006/relationships/image" Target="../media/image39.png"/><Relationship Id="rId9" Type="http://schemas.openxmlformats.org/officeDocument/2006/relationships/image" Target="../media/image62.png"/></Relationships>
</file>

<file path=ppt/slides/_rels/slide17.xml.rels><?xml version="1.0" encoding="UTF-8" standalone="yes"?>
<Relationships xmlns="http://schemas.openxmlformats.org/package/2006/relationships"><Relationship Id="rId26" Type="http://schemas.openxmlformats.org/officeDocument/2006/relationships/image" Target="../media/image40.emf"/><Relationship Id="rId21" Type="http://schemas.openxmlformats.org/officeDocument/2006/relationships/customXml" Target="../ink/ink51.xml"/><Relationship Id="rId34" Type="http://schemas.openxmlformats.org/officeDocument/2006/relationships/image" Target="../media/image44.emf"/><Relationship Id="rId42" Type="http://schemas.openxmlformats.org/officeDocument/2006/relationships/image" Target="../media/image48.emf"/><Relationship Id="rId47" Type="http://schemas.openxmlformats.org/officeDocument/2006/relationships/customXml" Target="../ink/ink64.xml"/><Relationship Id="rId50" Type="http://schemas.openxmlformats.org/officeDocument/2006/relationships/image" Target="../media/image52.emf"/><Relationship Id="rId55" Type="http://schemas.openxmlformats.org/officeDocument/2006/relationships/customXml" Target="../ink/ink68.xml"/><Relationship Id="rId63" Type="http://schemas.openxmlformats.org/officeDocument/2006/relationships/customXml" Target="../ink/ink72.xml"/><Relationship Id="rId68" Type="http://schemas.openxmlformats.org/officeDocument/2006/relationships/image" Target="../media/image85.emf"/><Relationship Id="rId76" Type="http://schemas.openxmlformats.org/officeDocument/2006/relationships/image" Target="../media/image89.emf"/><Relationship Id="rId84" Type="http://schemas.openxmlformats.org/officeDocument/2006/relationships/image" Target="../media/image93.emf"/><Relationship Id="rId89" Type="http://schemas.openxmlformats.org/officeDocument/2006/relationships/customXml" Target="../ink/ink85.xml"/><Relationship Id="rId97" Type="http://schemas.openxmlformats.org/officeDocument/2006/relationships/customXml" Target="../ink/ink89.xml"/><Relationship Id="rId7" Type="http://schemas.openxmlformats.org/officeDocument/2006/relationships/customXml" Target="../ink/ink44.xml"/><Relationship Id="rId71" Type="http://schemas.openxmlformats.org/officeDocument/2006/relationships/customXml" Target="../ink/ink76.xml"/><Relationship Id="rId92" Type="http://schemas.openxmlformats.org/officeDocument/2006/relationships/image" Target="../media/image97.emf"/><Relationship Id="rId2" Type="http://schemas.openxmlformats.org/officeDocument/2006/relationships/image" Target="../media/image18.png"/><Relationship Id="rId16" Type="http://schemas.openxmlformats.org/officeDocument/2006/relationships/image" Target="../media/image34.emf"/><Relationship Id="rId29" Type="http://schemas.openxmlformats.org/officeDocument/2006/relationships/customXml" Target="../ink/ink55.xml"/><Relationship Id="rId11" Type="http://schemas.openxmlformats.org/officeDocument/2006/relationships/customXml" Target="../ink/ink46.xml"/><Relationship Id="rId24" Type="http://schemas.openxmlformats.org/officeDocument/2006/relationships/image" Target="../media/image39.emf"/><Relationship Id="rId32" Type="http://schemas.openxmlformats.org/officeDocument/2006/relationships/image" Target="../media/image43.emf"/><Relationship Id="rId37" Type="http://schemas.openxmlformats.org/officeDocument/2006/relationships/customXml" Target="../ink/ink59.xml"/><Relationship Id="rId40" Type="http://schemas.openxmlformats.org/officeDocument/2006/relationships/image" Target="../media/image47.emf"/><Relationship Id="rId45" Type="http://schemas.openxmlformats.org/officeDocument/2006/relationships/customXml" Target="../ink/ink63.xml"/><Relationship Id="rId53" Type="http://schemas.openxmlformats.org/officeDocument/2006/relationships/customXml" Target="../ink/ink67.xml"/><Relationship Id="rId58" Type="http://schemas.openxmlformats.org/officeDocument/2006/relationships/image" Target="../media/image56.emf"/><Relationship Id="rId66" Type="http://schemas.openxmlformats.org/officeDocument/2006/relationships/image" Target="../media/image84.emf"/><Relationship Id="rId74" Type="http://schemas.openxmlformats.org/officeDocument/2006/relationships/image" Target="../media/image88.emf"/><Relationship Id="rId79" Type="http://schemas.openxmlformats.org/officeDocument/2006/relationships/customXml" Target="../ink/ink80.xml"/><Relationship Id="rId87" Type="http://schemas.openxmlformats.org/officeDocument/2006/relationships/customXml" Target="../ink/ink84.xml"/><Relationship Id="rId5" Type="http://schemas.openxmlformats.org/officeDocument/2006/relationships/customXml" Target="../ink/ink43.xml"/><Relationship Id="rId61" Type="http://schemas.openxmlformats.org/officeDocument/2006/relationships/customXml" Target="../ink/ink71.xml"/><Relationship Id="rId82" Type="http://schemas.openxmlformats.org/officeDocument/2006/relationships/image" Target="../media/image92.emf"/><Relationship Id="rId90" Type="http://schemas.openxmlformats.org/officeDocument/2006/relationships/image" Target="../media/image96.emf"/><Relationship Id="rId95" Type="http://schemas.openxmlformats.org/officeDocument/2006/relationships/customXml" Target="../ink/ink88.xml"/><Relationship Id="rId19" Type="http://schemas.openxmlformats.org/officeDocument/2006/relationships/customXml" Target="../ink/ink50.xml"/><Relationship Id="rId14" Type="http://schemas.openxmlformats.org/officeDocument/2006/relationships/image" Target="../media/image33.emf"/><Relationship Id="rId22" Type="http://schemas.openxmlformats.org/officeDocument/2006/relationships/image" Target="../media/image37.emf"/><Relationship Id="rId27" Type="http://schemas.openxmlformats.org/officeDocument/2006/relationships/customXml" Target="../ink/ink54.xml"/><Relationship Id="rId30" Type="http://schemas.openxmlformats.org/officeDocument/2006/relationships/image" Target="../media/image42.emf"/><Relationship Id="rId35" Type="http://schemas.openxmlformats.org/officeDocument/2006/relationships/customXml" Target="../ink/ink58.xml"/><Relationship Id="rId43" Type="http://schemas.openxmlformats.org/officeDocument/2006/relationships/customXml" Target="../ink/ink62.xml"/><Relationship Id="rId48" Type="http://schemas.openxmlformats.org/officeDocument/2006/relationships/image" Target="../media/image51.emf"/><Relationship Id="rId56" Type="http://schemas.openxmlformats.org/officeDocument/2006/relationships/image" Target="../media/image55.emf"/><Relationship Id="rId64" Type="http://schemas.openxmlformats.org/officeDocument/2006/relationships/image" Target="../media/image83.emf"/><Relationship Id="rId69" Type="http://schemas.openxmlformats.org/officeDocument/2006/relationships/customXml" Target="../ink/ink75.xml"/><Relationship Id="rId77" Type="http://schemas.openxmlformats.org/officeDocument/2006/relationships/customXml" Target="../ink/ink79.xml"/><Relationship Id="rId8" Type="http://schemas.openxmlformats.org/officeDocument/2006/relationships/image" Target="../media/image29.emf"/><Relationship Id="rId51" Type="http://schemas.openxmlformats.org/officeDocument/2006/relationships/customXml" Target="../ink/ink66.xml"/><Relationship Id="rId72" Type="http://schemas.openxmlformats.org/officeDocument/2006/relationships/image" Target="../media/image87.emf"/><Relationship Id="rId80" Type="http://schemas.openxmlformats.org/officeDocument/2006/relationships/image" Target="../media/image91.emf"/><Relationship Id="rId85" Type="http://schemas.openxmlformats.org/officeDocument/2006/relationships/customXml" Target="../ink/ink83.xml"/><Relationship Id="rId93" Type="http://schemas.openxmlformats.org/officeDocument/2006/relationships/customXml" Target="../ink/ink87.xml"/><Relationship Id="rId98" Type="http://schemas.openxmlformats.org/officeDocument/2006/relationships/image" Target="../media/image100.emf"/><Relationship Id="rId3" Type="http://schemas.openxmlformats.org/officeDocument/2006/relationships/customXml" Target="../ink/ink42.xml"/><Relationship Id="rId12" Type="http://schemas.openxmlformats.org/officeDocument/2006/relationships/image" Target="../media/image31.emf"/><Relationship Id="rId17" Type="http://schemas.openxmlformats.org/officeDocument/2006/relationships/customXml" Target="../ink/ink49.xml"/><Relationship Id="rId25" Type="http://schemas.openxmlformats.org/officeDocument/2006/relationships/customXml" Target="../ink/ink53.xml"/><Relationship Id="rId33" Type="http://schemas.openxmlformats.org/officeDocument/2006/relationships/customXml" Target="../ink/ink57.xml"/><Relationship Id="rId38" Type="http://schemas.openxmlformats.org/officeDocument/2006/relationships/image" Target="../media/image46.emf"/><Relationship Id="rId46" Type="http://schemas.openxmlformats.org/officeDocument/2006/relationships/image" Target="../media/image50.emf"/><Relationship Id="rId59" Type="http://schemas.openxmlformats.org/officeDocument/2006/relationships/customXml" Target="../ink/ink70.xml"/><Relationship Id="rId67" Type="http://schemas.openxmlformats.org/officeDocument/2006/relationships/customXml" Target="../ink/ink74.xml"/><Relationship Id="rId20" Type="http://schemas.openxmlformats.org/officeDocument/2006/relationships/image" Target="../media/image36.emf"/><Relationship Id="rId41" Type="http://schemas.openxmlformats.org/officeDocument/2006/relationships/customXml" Target="../ink/ink61.xml"/><Relationship Id="rId54" Type="http://schemas.openxmlformats.org/officeDocument/2006/relationships/image" Target="../media/image54.emf"/><Relationship Id="rId62" Type="http://schemas.openxmlformats.org/officeDocument/2006/relationships/image" Target="../media/image60.emf"/><Relationship Id="rId70" Type="http://schemas.openxmlformats.org/officeDocument/2006/relationships/image" Target="../media/image86.emf"/><Relationship Id="rId75" Type="http://schemas.openxmlformats.org/officeDocument/2006/relationships/customXml" Target="../ink/ink78.xml"/><Relationship Id="rId83" Type="http://schemas.openxmlformats.org/officeDocument/2006/relationships/customXml" Target="../ink/ink82.xml"/><Relationship Id="rId88" Type="http://schemas.openxmlformats.org/officeDocument/2006/relationships/image" Target="../media/image95.emf"/><Relationship Id="rId91" Type="http://schemas.openxmlformats.org/officeDocument/2006/relationships/customXml" Target="../ink/ink86.xml"/><Relationship Id="rId96" Type="http://schemas.openxmlformats.org/officeDocument/2006/relationships/image" Target="../media/image9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emf"/><Relationship Id="rId15" Type="http://schemas.openxmlformats.org/officeDocument/2006/relationships/customXml" Target="../ink/ink48.xml"/><Relationship Id="rId23" Type="http://schemas.openxmlformats.org/officeDocument/2006/relationships/customXml" Target="../ink/ink52.xml"/><Relationship Id="rId28" Type="http://schemas.openxmlformats.org/officeDocument/2006/relationships/image" Target="../media/image41.emf"/><Relationship Id="rId36" Type="http://schemas.openxmlformats.org/officeDocument/2006/relationships/image" Target="../media/image45.emf"/><Relationship Id="rId49" Type="http://schemas.openxmlformats.org/officeDocument/2006/relationships/customXml" Target="../ink/ink65.xml"/><Relationship Id="rId57" Type="http://schemas.openxmlformats.org/officeDocument/2006/relationships/customXml" Target="../ink/ink69.xml"/><Relationship Id="rId10" Type="http://schemas.openxmlformats.org/officeDocument/2006/relationships/image" Target="../media/image30.emf"/><Relationship Id="rId31" Type="http://schemas.openxmlformats.org/officeDocument/2006/relationships/customXml" Target="../ink/ink56.xml"/><Relationship Id="rId44" Type="http://schemas.openxmlformats.org/officeDocument/2006/relationships/image" Target="../media/image49.emf"/><Relationship Id="rId52" Type="http://schemas.openxmlformats.org/officeDocument/2006/relationships/image" Target="../media/image53.emf"/><Relationship Id="rId60" Type="http://schemas.openxmlformats.org/officeDocument/2006/relationships/image" Target="../media/image57.emf"/><Relationship Id="rId65" Type="http://schemas.openxmlformats.org/officeDocument/2006/relationships/customXml" Target="../ink/ink73.xml"/><Relationship Id="rId73" Type="http://schemas.openxmlformats.org/officeDocument/2006/relationships/customXml" Target="../ink/ink77.xml"/><Relationship Id="rId78" Type="http://schemas.openxmlformats.org/officeDocument/2006/relationships/image" Target="../media/image90.emf"/><Relationship Id="rId81" Type="http://schemas.openxmlformats.org/officeDocument/2006/relationships/customXml" Target="../ink/ink81.xml"/><Relationship Id="rId86" Type="http://schemas.openxmlformats.org/officeDocument/2006/relationships/image" Target="../media/image94.emf"/><Relationship Id="rId94" Type="http://schemas.openxmlformats.org/officeDocument/2006/relationships/image" Target="../media/image98.emf"/><Relationship Id="rId4" Type="http://schemas.openxmlformats.org/officeDocument/2006/relationships/image" Target="../media/image27.emf"/><Relationship Id="rId9" Type="http://schemas.openxmlformats.org/officeDocument/2006/relationships/customXml" Target="../ink/ink45.xml"/><Relationship Id="rId13" Type="http://schemas.openxmlformats.org/officeDocument/2006/relationships/customXml" Target="../ink/ink47.xml"/><Relationship Id="rId18" Type="http://schemas.openxmlformats.org/officeDocument/2006/relationships/image" Target="../media/image35.emf"/><Relationship Id="rId39" Type="http://schemas.openxmlformats.org/officeDocument/2006/relationships/customXml" Target="../ink/ink60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emf"/><Relationship Id="rId13" Type="http://schemas.openxmlformats.org/officeDocument/2006/relationships/customXml" Target="../ink/ink95.xml"/><Relationship Id="rId18" Type="http://schemas.openxmlformats.org/officeDocument/2006/relationships/image" Target="../media/image109.emf"/><Relationship Id="rId26" Type="http://schemas.openxmlformats.org/officeDocument/2006/relationships/image" Target="../media/image113.emf"/><Relationship Id="rId39" Type="http://schemas.openxmlformats.org/officeDocument/2006/relationships/customXml" Target="../ink/ink108.xml"/><Relationship Id="rId3" Type="http://schemas.openxmlformats.org/officeDocument/2006/relationships/customXml" Target="../ink/ink90.xml"/><Relationship Id="rId21" Type="http://schemas.openxmlformats.org/officeDocument/2006/relationships/customXml" Target="../ink/ink99.xml"/><Relationship Id="rId34" Type="http://schemas.openxmlformats.org/officeDocument/2006/relationships/image" Target="../media/image117.emf"/><Relationship Id="rId42" Type="http://schemas.openxmlformats.org/officeDocument/2006/relationships/image" Target="../media/image121.emf"/><Relationship Id="rId7" Type="http://schemas.openxmlformats.org/officeDocument/2006/relationships/customXml" Target="../ink/ink92.xml"/><Relationship Id="rId12" Type="http://schemas.openxmlformats.org/officeDocument/2006/relationships/image" Target="../media/image106.emf"/><Relationship Id="rId17" Type="http://schemas.openxmlformats.org/officeDocument/2006/relationships/customXml" Target="../ink/ink97.xml"/><Relationship Id="rId25" Type="http://schemas.openxmlformats.org/officeDocument/2006/relationships/customXml" Target="../ink/ink101.xml"/><Relationship Id="rId33" Type="http://schemas.openxmlformats.org/officeDocument/2006/relationships/customXml" Target="../ink/ink105.xml"/><Relationship Id="rId38" Type="http://schemas.openxmlformats.org/officeDocument/2006/relationships/image" Target="../media/image119.emf"/><Relationship Id="rId2" Type="http://schemas.openxmlformats.org/officeDocument/2006/relationships/image" Target="../media/image101.png"/><Relationship Id="rId16" Type="http://schemas.openxmlformats.org/officeDocument/2006/relationships/image" Target="../media/image108.emf"/><Relationship Id="rId20" Type="http://schemas.openxmlformats.org/officeDocument/2006/relationships/image" Target="../media/image110.emf"/><Relationship Id="rId29" Type="http://schemas.openxmlformats.org/officeDocument/2006/relationships/customXml" Target="../ink/ink103.xml"/><Relationship Id="rId41" Type="http://schemas.openxmlformats.org/officeDocument/2006/relationships/customXml" Target="../ink/ink10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.emf"/><Relationship Id="rId11" Type="http://schemas.openxmlformats.org/officeDocument/2006/relationships/customXml" Target="../ink/ink94.xml"/><Relationship Id="rId24" Type="http://schemas.openxmlformats.org/officeDocument/2006/relationships/image" Target="../media/image112.emf"/><Relationship Id="rId32" Type="http://schemas.openxmlformats.org/officeDocument/2006/relationships/image" Target="../media/image116.emf"/><Relationship Id="rId37" Type="http://schemas.openxmlformats.org/officeDocument/2006/relationships/customXml" Target="../ink/ink107.xml"/><Relationship Id="rId40" Type="http://schemas.openxmlformats.org/officeDocument/2006/relationships/image" Target="../media/image120.emf"/><Relationship Id="rId5" Type="http://schemas.openxmlformats.org/officeDocument/2006/relationships/customXml" Target="../ink/ink91.xml"/><Relationship Id="rId15" Type="http://schemas.openxmlformats.org/officeDocument/2006/relationships/customXml" Target="../ink/ink96.xml"/><Relationship Id="rId23" Type="http://schemas.openxmlformats.org/officeDocument/2006/relationships/customXml" Target="../ink/ink100.xml"/><Relationship Id="rId28" Type="http://schemas.openxmlformats.org/officeDocument/2006/relationships/image" Target="../media/image114.emf"/><Relationship Id="rId36" Type="http://schemas.openxmlformats.org/officeDocument/2006/relationships/image" Target="../media/image118.emf"/><Relationship Id="rId10" Type="http://schemas.openxmlformats.org/officeDocument/2006/relationships/image" Target="../media/image105.emf"/><Relationship Id="rId19" Type="http://schemas.openxmlformats.org/officeDocument/2006/relationships/customXml" Target="../ink/ink98.xml"/><Relationship Id="rId31" Type="http://schemas.openxmlformats.org/officeDocument/2006/relationships/customXml" Target="../ink/ink104.xml"/><Relationship Id="rId4" Type="http://schemas.openxmlformats.org/officeDocument/2006/relationships/image" Target="../media/image102.emf"/><Relationship Id="rId9" Type="http://schemas.openxmlformats.org/officeDocument/2006/relationships/customXml" Target="../ink/ink93.xml"/><Relationship Id="rId14" Type="http://schemas.openxmlformats.org/officeDocument/2006/relationships/image" Target="../media/image107.emf"/><Relationship Id="rId22" Type="http://schemas.openxmlformats.org/officeDocument/2006/relationships/image" Target="../media/image111.emf"/><Relationship Id="rId27" Type="http://schemas.openxmlformats.org/officeDocument/2006/relationships/customXml" Target="../ink/ink102.xml"/><Relationship Id="rId30" Type="http://schemas.openxmlformats.org/officeDocument/2006/relationships/image" Target="../media/image115.emf"/><Relationship Id="rId35" Type="http://schemas.openxmlformats.org/officeDocument/2006/relationships/customXml" Target="../ink/ink10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customXml" Target="../ink/ink2.xml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5.xml"/><Relationship Id="rId13" Type="http://schemas.openxmlformats.org/officeDocument/2006/relationships/image" Target="../media/image19.emf"/><Relationship Id="rId18" Type="http://schemas.openxmlformats.org/officeDocument/2006/relationships/customXml" Target="../ink/ink10.xml"/><Relationship Id="rId3" Type="http://schemas.openxmlformats.org/officeDocument/2006/relationships/image" Target="../media/image14.png"/><Relationship Id="rId21" Type="http://schemas.openxmlformats.org/officeDocument/2006/relationships/image" Target="../media/image23.emf"/><Relationship Id="rId7" Type="http://schemas.openxmlformats.org/officeDocument/2006/relationships/image" Target="../media/image16.emf"/><Relationship Id="rId12" Type="http://schemas.openxmlformats.org/officeDocument/2006/relationships/customXml" Target="../ink/ink7.xml"/><Relationship Id="rId17" Type="http://schemas.openxmlformats.org/officeDocument/2006/relationships/image" Target="../media/image21.emf"/><Relationship Id="rId2" Type="http://schemas.openxmlformats.org/officeDocument/2006/relationships/image" Target="../media/image13.png"/><Relationship Id="rId16" Type="http://schemas.openxmlformats.org/officeDocument/2006/relationships/customXml" Target="../ink/ink9.xml"/><Relationship Id="rId20" Type="http://schemas.openxmlformats.org/officeDocument/2006/relationships/customXml" Target="../ink/ink1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.xml"/><Relationship Id="rId11" Type="http://schemas.openxmlformats.org/officeDocument/2006/relationships/image" Target="../media/image18.emf"/><Relationship Id="rId5" Type="http://schemas.openxmlformats.org/officeDocument/2006/relationships/image" Target="../media/image15.emf"/><Relationship Id="rId15" Type="http://schemas.openxmlformats.org/officeDocument/2006/relationships/image" Target="../media/image20.emf"/><Relationship Id="rId10" Type="http://schemas.openxmlformats.org/officeDocument/2006/relationships/customXml" Target="../ink/ink6.xml"/><Relationship Id="rId19" Type="http://schemas.openxmlformats.org/officeDocument/2006/relationships/image" Target="../media/image22.emf"/><Relationship Id="rId4" Type="http://schemas.openxmlformats.org/officeDocument/2006/relationships/customXml" Target="../ink/ink3.xml"/><Relationship Id="rId9" Type="http://schemas.openxmlformats.org/officeDocument/2006/relationships/image" Target="../media/image17.emf"/><Relationship Id="rId14" Type="http://schemas.openxmlformats.org/officeDocument/2006/relationships/customXml" Target="../ink/ink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b="1" dirty="0" smtClean="0"/>
              <a:t>Principles of Counting</a:t>
            </a:r>
            <a:endParaRPr lang="en-AU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 smtClean="0"/>
              <a:t>Inclusion – Exclusion Principle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8473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44B49B7-CEF2-40FC-8896-E59ABFBDF78B}"/>
              </a:ext>
            </a:extLst>
          </p:cNvPr>
          <p:cNvSpPr txBox="1"/>
          <p:nvPr/>
        </p:nvSpPr>
        <p:spPr>
          <a:xfrm>
            <a:off x="0" y="-6605"/>
            <a:ext cx="3636726" cy="584775"/>
          </a:xfrm>
          <a:prstGeom prst="homePlate">
            <a:avLst/>
          </a:prstGeom>
          <a:solidFill>
            <a:srgbClr val="00206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AU" sz="3200" b="1" kern="0" dirty="0">
                <a:solidFill>
                  <a:schemeClr val="bg1"/>
                </a:solidFill>
              </a:rPr>
              <a:t>Cambridge Ex 5I </a:t>
            </a:r>
            <a:r>
              <a:rPr lang="en-AU" sz="3200" b="1" kern="0" dirty="0" smtClean="0">
                <a:solidFill>
                  <a:schemeClr val="bg1"/>
                </a:solidFill>
              </a:rPr>
              <a:t>Q2</a:t>
            </a:r>
            <a:endParaRPr lang="en-AU" sz="3200" b="1" kern="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14" name="Ink 413"/>
              <p14:cNvContentPartPr/>
              <p14:nvPr/>
            </p14:nvContentPartPr>
            <p14:xfrm>
              <a:off x="6371879" y="6029648"/>
              <a:ext cx="32040" cy="36000"/>
            </p14:xfrm>
          </p:contentPart>
        </mc:Choice>
        <mc:Fallback xmlns="">
          <p:pic>
            <p:nvPicPr>
              <p:cNvPr id="414" name="Ink 413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365399" y="6023168"/>
                <a:ext cx="45000" cy="48960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7"/>
          <a:srcRect l="16743"/>
          <a:stretch/>
        </p:blipFill>
        <p:spPr>
          <a:xfrm>
            <a:off x="33368" y="648991"/>
            <a:ext cx="11016701" cy="1543265"/>
          </a:xfrm>
          <a:prstGeom prst="rect">
            <a:avLst/>
          </a:prstGeom>
        </p:spPr>
      </p:pic>
      <p:sp>
        <p:nvSpPr>
          <p:cNvPr id="51" name="Content Placeholder 2"/>
          <p:cNvSpPr txBox="1">
            <a:spLocks/>
          </p:cNvSpPr>
          <p:nvPr/>
        </p:nvSpPr>
        <p:spPr>
          <a:xfrm>
            <a:off x="103461" y="2192256"/>
            <a:ext cx="10142328" cy="6243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2000" dirty="0">
                <a:solidFill>
                  <a:srgbClr val="002060"/>
                </a:solidFill>
              </a:rPr>
              <a:t>T</a:t>
            </a:r>
            <a:r>
              <a:rPr lang="en-AU" sz="2000" dirty="0" smtClean="0">
                <a:solidFill>
                  <a:srgbClr val="002060"/>
                </a:solidFill>
              </a:rPr>
              <a:t>- Athletes in Track event</a:t>
            </a:r>
          </a:p>
          <a:p>
            <a:pPr marL="0" indent="0">
              <a:buNone/>
            </a:pPr>
            <a:r>
              <a:rPr lang="en-AU" sz="2000" dirty="0">
                <a:solidFill>
                  <a:srgbClr val="002060"/>
                </a:solidFill>
              </a:rPr>
              <a:t>F</a:t>
            </a:r>
            <a:r>
              <a:rPr lang="en-AU" sz="2000" dirty="0" smtClean="0">
                <a:solidFill>
                  <a:srgbClr val="002060"/>
                </a:solidFill>
              </a:rPr>
              <a:t>- Athletes in Field event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Content Placeholder 2"/>
              <p:cNvSpPr txBox="1">
                <a:spLocks/>
              </p:cNvSpPr>
              <p:nvPr/>
            </p:nvSpPr>
            <p:spPr>
              <a:xfrm>
                <a:off x="1781606" y="3089652"/>
                <a:ext cx="5780884" cy="62437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AU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AU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∪</m:t>
                          </m:r>
                          <m:r>
                            <a:rPr lang="en-AU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</m:d>
                      <m:r>
                        <a:rPr lang="en-AU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AU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AU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|"/>
                          <m:ctrlPr>
                            <a:rPr lang="en-AU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</m:d>
                      <m:r>
                        <a:rPr lang="en-AU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−|</m:t>
                      </m:r>
                      <m:r>
                        <a:rPr lang="en-AU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en-AU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∩</m:t>
                      </m:r>
                      <m:r>
                        <a:rPr lang="en-AU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</m:t>
                      </m:r>
                      <m:r>
                        <a:rPr lang="en-AU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AU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52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1606" y="3089652"/>
                <a:ext cx="5780884" cy="624373"/>
              </a:xfrm>
              <a:prstGeom prst="rect">
                <a:avLst/>
              </a:prstGeom>
              <a:blipFill rotWithShape="0"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Content Placeholder 2"/>
              <p:cNvSpPr txBox="1">
                <a:spLocks/>
              </p:cNvSpPr>
              <p:nvPr/>
            </p:nvSpPr>
            <p:spPr>
              <a:xfrm>
                <a:off x="1444552" y="3662254"/>
                <a:ext cx="5780884" cy="62437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AU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AU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∪</m:t>
                          </m:r>
                          <m:r>
                            <a:rPr lang="en-AU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</m:d>
                      <m:r>
                        <a:rPr lang="en-AU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AU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AU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5+23−12</m:t>
                      </m:r>
                    </m:oMath>
                  </m:oMathPara>
                </a14:m>
                <a:endParaRPr lang="en-AU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5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4552" y="3662254"/>
                <a:ext cx="5780884" cy="624373"/>
              </a:xfrm>
              <a:prstGeom prst="rect">
                <a:avLst/>
              </a:prstGeom>
              <a:blipFill rotWithShape="0"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Content Placeholder 2"/>
              <p:cNvSpPr txBox="1">
                <a:spLocks/>
              </p:cNvSpPr>
              <p:nvPr/>
            </p:nvSpPr>
            <p:spPr>
              <a:xfrm>
                <a:off x="1444552" y="4234856"/>
                <a:ext cx="5780884" cy="62437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AU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AU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∪</m:t>
                          </m:r>
                          <m:r>
                            <a:rPr lang="en-AU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</m:d>
                      <m:r>
                        <a:rPr lang="en-AU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AU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r>
                        <a:rPr lang="en-AU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AU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5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4552" y="4234856"/>
                <a:ext cx="5780884" cy="624373"/>
              </a:xfrm>
              <a:prstGeom prst="rect">
                <a:avLst/>
              </a:prstGeom>
              <a:blipFill rotWithShape="0"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2091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53" grpId="0"/>
      <p:bldP spid="5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44B49B7-CEF2-40FC-8896-E59ABFBDF78B}"/>
              </a:ext>
            </a:extLst>
          </p:cNvPr>
          <p:cNvSpPr txBox="1"/>
          <p:nvPr/>
        </p:nvSpPr>
        <p:spPr>
          <a:xfrm>
            <a:off x="0" y="-6605"/>
            <a:ext cx="4180193" cy="584775"/>
          </a:xfrm>
          <a:prstGeom prst="homePlate">
            <a:avLst/>
          </a:prstGeom>
          <a:solidFill>
            <a:srgbClr val="00206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Cambridge Ex 5G</a:t>
            </a:r>
            <a:r>
              <a:rPr kumimoji="0" lang="en-AU" sz="32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Ex </a:t>
            </a:r>
            <a:r>
              <a:rPr lang="en-AU" sz="3200" b="1" kern="0" dirty="0" smtClean="0">
                <a:solidFill>
                  <a:schemeClr val="bg1"/>
                </a:solidFill>
                <a:latin typeface="Calibri"/>
              </a:rPr>
              <a:t>32</a:t>
            </a:r>
            <a:endParaRPr kumimoji="0" lang="en-AU" sz="3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0" y="603669"/>
            <a:ext cx="11921067" cy="9504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2400" dirty="0" smtClean="0"/>
              <a:t>A bag contains 100 balls labelled with the numbers from 1 to 100. How many ways can a ball be chosen that is a multiple of 2 or 5. </a:t>
            </a:r>
          </a:p>
        </p:txBody>
      </p:sp>
      <p:sp>
        <p:nvSpPr>
          <p:cNvPr id="49" name="Content Placeholder 2"/>
          <p:cNvSpPr txBox="1">
            <a:spLocks/>
          </p:cNvSpPr>
          <p:nvPr/>
        </p:nvSpPr>
        <p:spPr>
          <a:xfrm>
            <a:off x="222292" y="1426546"/>
            <a:ext cx="8688070" cy="6243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2000" dirty="0" smtClean="0">
                <a:solidFill>
                  <a:srgbClr val="002060"/>
                </a:solidFill>
              </a:rPr>
              <a:t>A – set of numbers that are a multiple of 2</a:t>
            </a:r>
          </a:p>
          <a:p>
            <a:pPr marL="0" indent="0">
              <a:buNone/>
            </a:pPr>
            <a:r>
              <a:rPr lang="en-AU" sz="2000" dirty="0" smtClean="0">
                <a:solidFill>
                  <a:srgbClr val="002060"/>
                </a:solidFill>
              </a:rPr>
              <a:t>B - </a:t>
            </a:r>
            <a:r>
              <a:rPr lang="en-AU" sz="2000" dirty="0">
                <a:solidFill>
                  <a:srgbClr val="002060"/>
                </a:solidFill>
              </a:rPr>
              <a:t>set of numbers that are a multiple of </a:t>
            </a:r>
            <a:r>
              <a:rPr lang="en-AU" sz="2000" dirty="0" smtClean="0">
                <a:solidFill>
                  <a:srgbClr val="002060"/>
                </a:solidFill>
              </a:rPr>
              <a:t>5</a:t>
            </a:r>
            <a:endParaRPr lang="en-AU" sz="20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AU" sz="2000" dirty="0" smtClean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6" name="Ink 85"/>
              <p14:cNvContentPartPr/>
              <p14:nvPr/>
            </p14:nvContentPartPr>
            <p14:xfrm>
              <a:off x="2352314" y="1214596"/>
              <a:ext cx="484" cy="360"/>
            </p14:xfrm>
          </p:contentPart>
        </mc:Choice>
        <mc:Fallback xmlns="">
          <p:pic>
            <p:nvPicPr>
              <p:cNvPr id="86" name="Ink 8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329566" y="1197676"/>
                <a:ext cx="4598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/>
              <p:cNvSpPr txBox="1">
                <a:spLocks/>
              </p:cNvSpPr>
              <p:nvPr/>
            </p:nvSpPr>
            <p:spPr>
              <a:xfrm>
                <a:off x="-185217" y="2262509"/>
                <a:ext cx="2830651" cy="62437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AU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AU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=50</m:t>
                      </m:r>
                    </m:oMath>
                  </m:oMathPara>
                </a14:m>
                <a:endParaRPr lang="en-AU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85217" y="2262509"/>
                <a:ext cx="2830651" cy="62437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/>
              <p:cNvSpPr txBox="1">
                <a:spLocks/>
              </p:cNvSpPr>
              <p:nvPr/>
            </p:nvSpPr>
            <p:spPr>
              <a:xfrm>
                <a:off x="221662" y="2840932"/>
                <a:ext cx="2016892" cy="62437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AU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AU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=20</m:t>
                      </m:r>
                    </m:oMath>
                  </m:oMathPara>
                </a14:m>
                <a:endParaRPr lang="en-AU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2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662" y="2840932"/>
                <a:ext cx="2016892" cy="624373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/>
              <p:cNvSpPr txBox="1">
                <a:spLocks/>
              </p:cNvSpPr>
              <p:nvPr/>
            </p:nvSpPr>
            <p:spPr>
              <a:xfrm>
                <a:off x="178530" y="3423071"/>
                <a:ext cx="10115659" cy="62437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AU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AU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en-AU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AU" dirty="0" smtClean="0">
                    <a:solidFill>
                      <a:srgbClr val="002060"/>
                    </a:solidFill>
                  </a:rPr>
                  <a:t> – set of numbers that are a multiple of 2 and 5: multiples of 10</a:t>
                </a:r>
                <a:endParaRPr lang="en-AU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530" y="3423071"/>
                <a:ext cx="10115659" cy="624373"/>
              </a:xfrm>
              <a:prstGeom prst="rect">
                <a:avLst/>
              </a:prstGeom>
              <a:blipFill rotWithShape="0">
                <a:blip r:embed="rId10"/>
                <a:stretch>
                  <a:fillRect t="-1568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2"/>
              <p:cNvSpPr txBox="1">
                <a:spLocks/>
              </p:cNvSpPr>
              <p:nvPr/>
            </p:nvSpPr>
            <p:spPr>
              <a:xfrm>
                <a:off x="178530" y="3894289"/>
                <a:ext cx="2016892" cy="62437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AU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AU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∩</m:t>
                          </m:r>
                          <m:r>
                            <a:rPr lang="en-AU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AU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=10</m:t>
                      </m:r>
                    </m:oMath>
                  </m:oMathPara>
                </a14:m>
                <a:endParaRPr lang="en-AU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530" y="3894289"/>
                <a:ext cx="2016892" cy="624373"/>
              </a:xfrm>
              <a:prstGeom prst="rect">
                <a:avLst/>
              </a:prstGeom>
              <a:blipFill rotWithShape="0">
                <a:blip r:embed="rId11"/>
                <a:stretch>
                  <a:fillRect r="-604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ontent Placeholder 2"/>
              <p:cNvSpPr txBox="1">
                <a:spLocks/>
              </p:cNvSpPr>
              <p:nvPr/>
            </p:nvSpPr>
            <p:spPr>
              <a:xfrm>
                <a:off x="1951110" y="4542924"/>
                <a:ext cx="5780884" cy="62437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AU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AU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∪</m:t>
                          </m:r>
                          <m:r>
                            <a:rPr lang="en-AU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AU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AU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AU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|"/>
                          <m:ctrlPr>
                            <a:rPr lang="en-AU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AU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−|</m:t>
                      </m:r>
                      <m:r>
                        <a:rPr lang="en-AU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AU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∩</m:t>
                      </m:r>
                      <m:r>
                        <a:rPr lang="en-AU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n-AU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AU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1110" y="4542924"/>
                <a:ext cx="5780884" cy="624373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ontent Placeholder 2"/>
              <p:cNvSpPr txBox="1">
                <a:spLocks/>
              </p:cNvSpPr>
              <p:nvPr/>
            </p:nvSpPr>
            <p:spPr>
              <a:xfrm>
                <a:off x="2028748" y="5162043"/>
                <a:ext cx="5780884" cy="62437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AU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AU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∪</m:t>
                          </m:r>
                          <m:r>
                            <a:rPr lang="en-AU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AU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AU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  <m:r>
                        <a:rPr lang="en-AU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0+20−10=60</m:t>
                      </m:r>
                    </m:oMath>
                  </m:oMathPara>
                </a14:m>
                <a:endParaRPr lang="en-AU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8748" y="5162043"/>
                <a:ext cx="5780884" cy="624373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0" name="Ink 29"/>
              <p14:cNvContentPartPr/>
              <p14:nvPr/>
            </p14:nvContentPartPr>
            <p14:xfrm>
              <a:off x="2080838" y="2212053"/>
              <a:ext cx="1445760" cy="2035800"/>
            </p14:xfrm>
          </p:contentPart>
        </mc:Choice>
        <mc:Fallback xmlns="">
          <p:pic>
            <p:nvPicPr>
              <p:cNvPr id="30" name="Ink 29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066438" y="2188653"/>
                <a:ext cx="1482120" cy="2077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00510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11" grpId="0"/>
      <p:bldP spid="12" grpId="0"/>
      <p:bldP spid="13" grpId="0"/>
      <p:bldP spid="15" grpId="0"/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97" y="587530"/>
            <a:ext cx="9878804" cy="1162212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244B49B7-CEF2-40FC-8896-E59ABFBDF78B}"/>
              </a:ext>
            </a:extLst>
          </p:cNvPr>
          <p:cNvSpPr txBox="1"/>
          <p:nvPr/>
        </p:nvSpPr>
        <p:spPr>
          <a:xfrm>
            <a:off x="0" y="-6605"/>
            <a:ext cx="3794901" cy="584775"/>
          </a:xfrm>
          <a:prstGeom prst="homePlate">
            <a:avLst/>
          </a:prstGeom>
          <a:solidFill>
            <a:srgbClr val="00206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Cambridge Ex 5G</a:t>
            </a:r>
            <a:r>
              <a:rPr kumimoji="0" lang="en-AU" sz="32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Q5</a:t>
            </a:r>
            <a:endParaRPr kumimoji="0" lang="en-AU" sz="3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Content Placeholder 2"/>
          <p:cNvSpPr txBox="1">
            <a:spLocks/>
          </p:cNvSpPr>
          <p:nvPr/>
        </p:nvSpPr>
        <p:spPr>
          <a:xfrm>
            <a:off x="222292" y="1592800"/>
            <a:ext cx="8688070" cy="6243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2000" dirty="0" smtClean="0">
                <a:solidFill>
                  <a:srgbClr val="002060"/>
                </a:solidFill>
              </a:rPr>
              <a:t>A – set of numbers that are a multiple of 2</a:t>
            </a:r>
          </a:p>
          <a:p>
            <a:pPr marL="0" indent="0">
              <a:buNone/>
            </a:pPr>
            <a:r>
              <a:rPr lang="en-AU" sz="2000" dirty="0" smtClean="0">
                <a:solidFill>
                  <a:srgbClr val="002060"/>
                </a:solidFill>
              </a:rPr>
              <a:t>B - </a:t>
            </a:r>
            <a:r>
              <a:rPr lang="en-AU" sz="2000" dirty="0">
                <a:solidFill>
                  <a:srgbClr val="002060"/>
                </a:solidFill>
              </a:rPr>
              <a:t>set of numbers that are a multiple of 3</a:t>
            </a:r>
          </a:p>
          <a:p>
            <a:pPr marL="0" indent="0">
              <a:buNone/>
            </a:pPr>
            <a:endParaRPr lang="en-AU" sz="2000" dirty="0" smtClean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Content Placeholder 2"/>
              <p:cNvSpPr txBox="1">
                <a:spLocks/>
              </p:cNvSpPr>
              <p:nvPr/>
            </p:nvSpPr>
            <p:spPr>
              <a:xfrm>
                <a:off x="-185217" y="2428763"/>
                <a:ext cx="2830651" cy="62437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AU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AU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=48</m:t>
                      </m:r>
                    </m:oMath>
                  </m:oMathPara>
                </a14:m>
                <a:endParaRPr lang="en-AU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5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85217" y="2428763"/>
                <a:ext cx="2830651" cy="62437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Content Placeholder 2"/>
              <p:cNvSpPr txBox="1">
                <a:spLocks/>
              </p:cNvSpPr>
              <p:nvPr/>
            </p:nvSpPr>
            <p:spPr>
              <a:xfrm>
                <a:off x="-185217" y="2952539"/>
                <a:ext cx="2830651" cy="62437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AU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AU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=32</m:t>
                      </m:r>
                    </m:oMath>
                  </m:oMathPara>
                </a14:m>
                <a:endParaRPr lang="en-AU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5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85217" y="2952539"/>
                <a:ext cx="2830651" cy="62437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Content Placeholder 2"/>
              <p:cNvSpPr txBox="1">
                <a:spLocks/>
              </p:cNvSpPr>
              <p:nvPr/>
            </p:nvSpPr>
            <p:spPr>
              <a:xfrm>
                <a:off x="178530" y="3423071"/>
                <a:ext cx="10115659" cy="62437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AU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AU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en-AU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AU" dirty="0" smtClean="0">
                    <a:solidFill>
                      <a:srgbClr val="002060"/>
                    </a:solidFill>
                  </a:rPr>
                  <a:t> – set of numbers that are a multiple of 2 and 3: multiples of 6</a:t>
                </a:r>
                <a:endParaRPr lang="en-AU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5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530" y="3423071"/>
                <a:ext cx="10115659" cy="624373"/>
              </a:xfrm>
              <a:prstGeom prst="rect">
                <a:avLst/>
              </a:prstGeom>
              <a:blipFill rotWithShape="0">
                <a:blip r:embed="rId5"/>
                <a:stretch>
                  <a:fillRect t="-16667" b="-490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Content Placeholder 2"/>
              <p:cNvSpPr txBox="1">
                <a:spLocks/>
              </p:cNvSpPr>
              <p:nvPr/>
            </p:nvSpPr>
            <p:spPr>
              <a:xfrm>
                <a:off x="221662" y="3893603"/>
                <a:ext cx="2016892" cy="62437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AU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AU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∩</m:t>
                          </m:r>
                          <m:r>
                            <a:rPr lang="en-AU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AU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=16</m:t>
                      </m:r>
                    </m:oMath>
                  </m:oMathPara>
                </a14:m>
                <a:endParaRPr lang="en-AU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5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662" y="3893603"/>
                <a:ext cx="2016892" cy="624373"/>
              </a:xfrm>
              <a:prstGeom prst="rect">
                <a:avLst/>
              </a:prstGeom>
              <a:blipFill rotWithShape="0">
                <a:blip r:embed="rId6"/>
                <a:stretch>
                  <a:fillRect r="-604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Content Placeholder 2"/>
              <p:cNvSpPr txBox="1">
                <a:spLocks/>
              </p:cNvSpPr>
              <p:nvPr/>
            </p:nvSpPr>
            <p:spPr>
              <a:xfrm>
                <a:off x="-418017" y="4522480"/>
                <a:ext cx="5780884" cy="62437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AU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AU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∪</m:t>
                          </m:r>
                          <m:r>
                            <a:rPr lang="en-AU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AU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AU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AU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|"/>
                          <m:ctrlPr>
                            <a:rPr lang="en-AU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AU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−|</m:t>
                      </m:r>
                      <m:r>
                        <a:rPr lang="en-AU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AU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∩</m:t>
                      </m:r>
                      <m:r>
                        <a:rPr lang="en-AU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n-AU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AU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5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18017" y="4522480"/>
                <a:ext cx="5780884" cy="62437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Content Placeholder 2"/>
              <p:cNvSpPr txBox="1">
                <a:spLocks/>
              </p:cNvSpPr>
              <p:nvPr/>
            </p:nvSpPr>
            <p:spPr>
              <a:xfrm>
                <a:off x="-377698" y="5096400"/>
                <a:ext cx="5780884" cy="62437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AU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AU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∪</m:t>
                          </m:r>
                          <m:r>
                            <a:rPr lang="en-AU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AU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AU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r>
                        <a:rPr lang="en-AU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8+32−16=64</m:t>
                      </m:r>
                    </m:oMath>
                  </m:oMathPara>
                </a14:m>
                <a:endParaRPr lang="en-AU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5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77698" y="5096400"/>
                <a:ext cx="5780884" cy="62437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Content Placeholder 2"/>
          <p:cNvSpPr txBox="1">
            <a:spLocks/>
          </p:cNvSpPr>
          <p:nvPr/>
        </p:nvSpPr>
        <p:spPr>
          <a:xfrm>
            <a:off x="221662" y="5571436"/>
            <a:ext cx="10072527" cy="1099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dirty="0" smtClean="0">
                <a:solidFill>
                  <a:srgbClr val="002060"/>
                </a:solidFill>
              </a:rPr>
              <a:t>There are 96 numbers, of which 64 are divisible by 2 or 3</a:t>
            </a:r>
          </a:p>
          <a:p>
            <a:pPr marL="0" indent="0">
              <a:buNone/>
            </a:pPr>
            <a:r>
              <a:rPr lang="en-AU" dirty="0" smtClean="0">
                <a:solidFill>
                  <a:srgbClr val="002060"/>
                </a:solidFill>
              </a:rPr>
              <a:t>Not divisible by 2 or 3 = 96 – 64 = 32</a:t>
            </a:r>
            <a:endParaRPr lang="en-A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382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  <p:bldP spid="55" grpId="0"/>
      <p:bldP spid="56" grpId="0"/>
      <p:bldP spid="57" grpId="0"/>
      <p:bldP spid="58" grpId="0"/>
      <p:bldP spid="59" grpId="0"/>
      <p:bldP spid="6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44B49B7-CEF2-40FC-8896-E59ABFBDF78B}"/>
              </a:ext>
            </a:extLst>
          </p:cNvPr>
          <p:cNvSpPr txBox="1"/>
          <p:nvPr/>
        </p:nvSpPr>
        <p:spPr>
          <a:xfrm>
            <a:off x="0" y="-6605"/>
            <a:ext cx="4023489" cy="584775"/>
          </a:xfrm>
          <a:prstGeom prst="homePlate">
            <a:avLst/>
          </a:prstGeom>
          <a:solidFill>
            <a:srgbClr val="00206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Cambridge Ex 5I Ex 38</a:t>
            </a:r>
            <a:endParaRPr kumimoji="0" lang="en-AU" sz="3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3897" y="640996"/>
            <a:ext cx="11921067" cy="21368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2400" dirty="0" smtClean="0"/>
              <a:t>A hand of five cards is dealt from a deck of 52 cards. How many hands contain exactly:</a:t>
            </a:r>
          </a:p>
          <a:p>
            <a:pPr marL="457200" indent="-457200">
              <a:buAutoNum type="alphaLcParenR"/>
            </a:pPr>
            <a:r>
              <a:rPr lang="en-AU" sz="2400" dirty="0" smtClean="0"/>
              <a:t>2 clubs</a:t>
            </a:r>
          </a:p>
          <a:p>
            <a:pPr marL="457200" indent="-457200">
              <a:buAutoNum type="alphaLcParenR"/>
            </a:pPr>
            <a:r>
              <a:rPr lang="en-AU" sz="2400" dirty="0" smtClean="0"/>
              <a:t>3 spades</a:t>
            </a:r>
          </a:p>
          <a:p>
            <a:pPr marL="457200" indent="-457200">
              <a:buAutoNum type="alphaLcParenR"/>
            </a:pPr>
            <a:r>
              <a:rPr lang="en-AU" sz="2400" dirty="0" smtClean="0"/>
              <a:t>2 clubs and 3 spades</a:t>
            </a:r>
          </a:p>
          <a:p>
            <a:pPr marL="457200" indent="-457200">
              <a:buAutoNum type="alphaLcParenR"/>
            </a:pPr>
            <a:r>
              <a:rPr lang="en-AU" sz="2400" dirty="0" smtClean="0"/>
              <a:t>2 clubs or 3 spades?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ontent Placeholder 2"/>
              <p:cNvSpPr txBox="1">
                <a:spLocks/>
              </p:cNvSpPr>
              <p:nvPr/>
            </p:nvSpPr>
            <p:spPr>
              <a:xfrm>
                <a:off x="0" y="2778175"/>
                <a:ext cx="4885306" cy="47528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AU" sz="240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AU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AU" sz="2400" dirty="0" smtClean="0">
                    <a:solidFill>
                      <a:srgbClr val="002060"/>
                    </a:solidFill>
                  </a:rPr>
                  <a:t> clubs, choosing 2 -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Pre>
                          <m:sPrePr>
                            <m:ctrlPr>
                              <a:rPr lang="en-AU" sz="24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PrePr>
                          <m:sub>
                            <m:r>
                              <a:rPr lang="en-AU" sz="24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  <m:sup>
                            <m:r>
                              <a:rPr lang="en-AU" sz="2400" b="0" i="1" smtClean="0">
                                <a:latin typeface="Cambria Math" panose="02040503050406030204" pitchFamily="18" charset="0"/>
                              </a:rPr>
                              <m:t>13</m:t>
                            </m:r>
                          </m:sup>
                          <m:e>
                            <m:r>
                              <a:rPr lang="en-AU" sz="24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sPre>
                      </m:e>
                      <m:sub>
                        <m:r>
                          <a:rPr lang="en-AU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AU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778175"/>
                <a:ext cx="4885306" cy="475280"/>
              </a:xfrm>
              <a:prstGeom prst="rect">
                <a:avLst/>
              </a:prstGeom>
              <a:blipFill rotWithShape="0">
                <a:blip r:embed="rId2"/>
                <a:stretch>
                  <a:fillRect l="-250" t="-17949" b="-17949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ontent Placeholder 2"/>
              <p:cNvSpPr txBox="1">
                <a:spLocks/>
              </p:cNvSpPr>
              <p:nvPr/>
            </p:nvSpPr>
            <p:spPr>
              <a:xfrm>
                <a:off x="0" y="3201858"/>
                <a:ext cx="6095230" cy="49407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AU" sz="240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AU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9</m:t>
                    </m:r>
                  </m:oMath>
                </a14:m>
                <a:r>
                  <a:rPr lang="en-AU" sz="2400" dirty="0" smtClean="0">
                    <a:solidFill>
                      <a:srgbClr val="002060"/>
                    </a:solidFill>
                  </a:rPr>
                  <a:t> cards remaining, choosing 3 -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Pre>
                          <m:sPrePr>
                            <m:ctrlPr>
                              <a:rPr lang="en-AU" sz="24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PrePr>
                          <m:sub>
                            <m:r>
                              <a:rPr lang="en-AU" sz="24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  <m:sup>
                            <m:r>
                              <a:rPr lang="en-AU" sz="2400" b="0" i="1" smtClean="0">
                                <a:latin typeface="Cambria Math" panose="02040503050406030204" pitchFamily="18" charset="0"/>
                              </a:rPr>
                              <m:t>39</m:t>
                            </m:r>
                          </m:sup>
                          <m:e>
                            <m:r>
                              <a:rPr lang="en-AU" sz="24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sPre>
                      </m:e>
                      <m:sub>
                        <m:r>
                          <a:rPr lang="en-AU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AU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201858"/>
                <a:ext cx="6095230" cy="494078"/>
              </a:xfrm>
              <a:prstGeom prst="rect">
                <a:avLst/>
              </a:prstGeom>
              <a:blipFill rotWithShape="0">
                <a:blip r:embed="rId3"/>
                <a:stretch>
                  <a:fillRect l="-200" t="-17284" b="-1358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ontent Placeholder 2"/>
              <p:cNvSpPr txBox="1">
                <a:spLocks/>
              </p:cNvSpPr>
              <p:nvPr/>
            </p:nvSpPr>
            <p:spPr>
              <a:xfrm>
                <a:off x="-463357" y="3658234"/>
                <a:ext cx="3989339" cy="43918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AU" sz="24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Pre>
                                <m:sPrePr>
                                  <m:ctrlPr>
                                    <a:rPr lang="en-AU" sz="24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PrePr>
                                <m:sub>
                                  <m:r>
                                    <a:rPr lang="en-AU" sz="24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b>
                                <m:sup>
                                  <m:r>
                                    <a:rPr lang="en-AU" sz="2400" i="1"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sup>
                                <m:e>
                                  <m:r>
                                    <a:rPr lang="en-AU" sz="24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</m:sPre>
                            </m:e>
                            <m:sub>
                              <m:r>
                                <a:rPr lang="en-AU" sz="24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AU" sz="24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Pre>
                            <m:sPrePr>
                              <m:ctrlPr>
                                <a:rPr lang="en-AU" sz="2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en-AU" sz="2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  <m:sup>
                              <m:r>
                                <a:rPr lang="en-AU" sz="2400" b="0" i="1" smtClean="0">
                                  <a:latin typeface="Cambria Math" panose="02040503050406030204" pitchFamily="18" charset="0"/>
                                </a:rPr>
                                <m:t>39</m:t>
                              </m:r>
                            </m:sup>
                            <m:e>
                              <m:r>
                                <a:rPr lang="en-AU" sz="24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sPre>
                        </m:e>
                        <m:sub>
                          <m:r>
                            <a:rPr lang="en-AU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AU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=712 842</m:t>
                      </m:r>
                    </m:oMath>
                  </m:oMathPara>
                </a14:m>
                <a:endParaRPr lang="en-AU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63357" y="3658234"/>
                <a:ext cx="3989339" cy="43918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ontent Placeholder 2"/>
              <p:cNvSpPr txBox="1">
                <a:spLocks/>
              </p:cNvSpPr>
              <p:nvPr/>
            </p:nvSpPr>
            <p:spPr>
              <a:xfrm>
                <a:off x="-15099" y="4063795"/>
                <a:ext cx="4885306" cy="43840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AU" sz="240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AU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AU" sz="2400" dirty="0" smtClean="0">
                    <a:solidFill>
                      <a:srgbClr val="002060"/>
                    </a:solidFill>
                  </a:rPr>
                  <a:t> spades, choosing 3 -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Pre>
                          <m:sPrePr>
                            <m:ctrlPr>
                              <a:rPr lang="en-AU" sz="24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PrePr>
                          <m:sub>
                            <m:r>
                              <a:rPr lang="en-AU" sz="24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  <m:sup>
                            <m:r>
                              <a:rPr lang="en-AU" sz="2400" b="0" i="1" smtClean="0">
                                <a:latin typeface="Cambria Math" panose="02040503050406030204" pitchFamily="18" charset="0"/>
                              </a:rPr>
                              <m:t>13</m:t>
                            </m:r>
                          </m:sup>
                          <m:e>
                            <m:r>
                              <a:rPr lang="en-AU" sz="24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sPre>
                      </m:e>
                      <m:sub>
                        <m:r>
                          <a:rPr lang="en-AU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AU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5099" y="4063795"/>
                <a:ext cx="4885306" cy="438405"/>
              </a:xfrm>
              <a:prstGeom prst="rect">
                <a:avLst/>
              </a:prstGeom>
              <a:blipFill rotWithShape="0">
                <a:blip r:embed="rId5"/>
                <a:stretch>
                  <a:fillRect l="-375" t="-19444" b="-2777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ontent Placeholder 2"/>
              <p:cNvSpPr txBox="1">
                <a:spLocks/>
              </p:cNvSpPr>
              <p:nvPr/>
            </p:nvSpPr>
            <p:spPr>
              <a:xfrm>
                <a:off x="-15099" y="4501585"/>
                <a:ext cx="6095230" cy="40617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AU" sz="240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AU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9</m:t>
                    </m:r>
                  </m:oMath>
                </a14:m>
                <a:r>
                  <a:rPr lang="en-AU" sz="2400" dirty="0" smtClean="0">
                    <a:solidFill>
                      <a:srgbClr val="002060"/>
                    </a:solidFill>
                  </a:rPr>
                  <a:t> cards remaining, choosing 2 -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Pre>
                          <m:sPrePr>
                            <m:ctrlPr>
                              <a:rPr lang="en-AU" sz="24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PrePr>
                          <m:sub>
                            <m:r>
                              <a:rPr lang="en-AU" sz="24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  <m:sup>
                            <m:r>
                              <a:rPr lang="en-AU" sz="2400" b="0" i="1" smtClean="0">
                                <a:latin typeface="Cambria Math" panose="02040503050406030204" pitchFamily="18" charset="0"/>
                              </a:rPr>
                              <m:t>39</m:t>
                            </m:r>
                          </m:sup>
                          <m:e>
                            <m:r>
                              <a:rPr lang="en-AU" sz="24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sPre>
                      </m:e>
                      <m:sub>
                        <m:r>
                          <a:rPr lang="en-AU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AU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5099" y="4501585"/>
                <a:ext cx="6095230" cy="406176"/>
              </a:xfrm>
              <a:prstGeom prst="rect">
                <a:avLst/>
              </a:prstGeom>
              <a:blipFill rotWithShape="0">
                <a:blip r:embed="rId6"/>
                <a:stretch>
                  <a:fillRect l="-300" t="-28358" b="-2985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ontent Placeholder 2"/>
              <p:cNvSpPr txBox="1">
                <a:spLocks/>
              </p:cNvSpPr>
              <p:nvPr/>
            </p:nvSpPr>
            <p:spPr>
              <a:xfrm>
                <a:off x="-511849" y="4958199"/>
                <a:ext cx="3989339" cy="38561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AU" sz="24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Pre>
                                <m:sPrePr>
                                  <m:ctrlPr>
                                    <a:rPr lang="en-AU" sz="24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PrePr>
                                <m:sub>
                                  <m:r>
                                    <a:rPr lang="en-AU" sz="24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b>
                                <m:sup>
                                  <m:r>
                                    <a:rPr lang="en-AU" sz="2400" i="1"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sup>
                                <m:e>
                                  <m:r>
                                    <a:rPr lang="en-AU" sz="24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</m:sPre>
                            </m:e>
                            <m:sub>
                              <m:r>
                                <a:rPr lang="en-AU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AU" sz="24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Pre>
                            <m:sPrePr>
                              <m:ctrlPr>
                                <a:rPr lang="en-AU" sz="2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en-AU" sz="2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  <m:sup>
                              <m:r>
                                <a:rPr lang="en-AU" sz="2400" b="0" i="1" smtClean="0">
                                  <a:latin typeface="Cambria Math" panose="02040503050406030204" pitchFamily="18" charset="0"/>
                                </a:rPr>
                                <m:t>39</m:t>
                              </m:r>
                            </m:sup>
                            <m:e>
                              <m:r>
                                <a:rPr lang="en-AU" sz="24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sPre>
                        </m:e>
                        <m:sub>
                          <m:r>
                            <a:rPr lang="en-AU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AU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=211 926</m:t>
                      </m:r>
                    </m:oMath>
                  </m:oMathPara>
                </a14:m>
                <a:endParaRPr lang="en-AU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11849" y="4958199"/>
                <a:ext cx="3989339" cy="385618"/>
              </a:xfrm>
              <a:prstGeom prst="rect">
                <a:avLst/>
              </a:prstGeom>
              <a:blipFill rotWithShape="0">
                <a:blip r:embed="rId7"/>
                <a:stretch>
                  <a:fillRect b="-1093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ontent Placeholder 2"/>
              <p:cNvSpPr txBox="1">
                <a:spLocks/>
              </p:cNvSpPr>
              <p:nvPr/>
            </p:nvSpPr>
            <p:spPr>
              <a:xfrm>
                <a:off x="-15099" y="5375267"/>
                <a:ext cx="4885306" cy="47528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AU" sz="240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AU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AU" sz="2400" dirty="0" smtClean="0">
                    <a:solidFill>
                      <a:srgbClr val="002060"/>
                    </a:solidFill>
                  </a:rPr>
                  <a:t> clubs, choosing 2 -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Pre>
                          <m:sPrePr>
                            <m:ctrlPr>
                              <a:rPr lang="en-AU" sz="24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PrePr>
                          <m:sub>
                            <m:r>
                              <a:rPr lang="en-AU" sz="24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  <m:sup>
                            <m:r>
                              <a:rPr lang="en-AU" sz="2400" b="0" i="1" smtClean="0">
                                <a:latin typeface="Cambria Math" panose="02040503050406030204" pitchFamily="18" charset="0"/>
                              </a:rPr>
                              <m:t>13</m:t>
                            </m:r>
                          </m:sup>
                          <m:e>
                            <m:r>
                              <a:rPr lang="en-AU" sz="24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sPre>
                      </m:e>
                      <m:sub>
                        <m:r>
                          <a:rPr lang="en-AU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AU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5099" y="5375267"/>
                <a:ext cx="4885306" cy="475280"/>
              </a:xfrm>
              <a:prstGeom prst="rect">
                <a:avLst/>
              </a:prstGeom>
              <a:blipFill rotWithShape="0">
                <a:blip r:embed="rId8"/>
                <a:stretch>
                  <a:fillRect l="-375" t="-17949" b="-17949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ontent Placeholder 2"/>
              <p:cNvSpPr txBox="1">
                <a:spLocks/>
              </p:cNvSpPr>
              <p:nvPr/>
            </p:nvSpPr>
            <p:spPr>
              <a:xfrm>
                <a:off x="0" y="5738010"/>
                <a:ext cx="4885306" cy="43840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AU" sz="240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AU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AU" sz="2400" dirty="0" smtClean="0">
                    <a:solidFill>
                      <a:srgbClr val="002060"/>
                    </a:solidFill>
                  </a:rPr>
                  <a:t> spades, choosing 3 -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Pre>
                          <m:sPrePr>
                            <m:ctrlPr>
                              <a:rPr lang="en-AU" sz="24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PrePr>
                          <m:sub>
                            <m:r>
                              <a:rPr lang="en-AU" sz="24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  <m:sup>
                            <m:r>
                              <a:rPr lang="en-AU" sz="2400" b="0" i="1" smtClean="0">
                                <a:latin typeface="Cambria Math" panose="02040503050406030204" pitchFamily="18" charset="0"/>
                              </a:rPr>
                              <m:t>13</m:t>
                            </m:r>
                          </m:sup>
                          <m:e>
                            <m:r>
                              <a:rPr lang="en-AU" sz="24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sPre>
                      </m:e>
                      <m:sub>
                        <m:r>
                          <a:rPr lang="en-AU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AU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738010"/>
                <a:ext cx="4885306" cy="438405"/>
              </a:xfrm>
              <a:prstGeom prst="rect">
                <a:avLst/>
              </a:prstGeom>
              <a:blipFill rotWithShape="0">
                <a:blip r:embed="rId9"/>
                <a:stretch>
                  <a:fillRect l="-250" t="-19444" b="-2777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ontent Placeholder 2"/>
              <p:cNvSpPr txBox="1">
                <a:spLocks/>
              </p:cNvSpPr>
              <p:nvPr/>
            </p:nvSpPr>
            <p:spPr>
              <a:xfrm>
                <a:off x="-352522" y="6204595"/>
                <a:ext cx="3989339" cy="38561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AU" sz="24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Pre>
                                <m:sPrePr>
                                  <m:ctrlPr>
                                    <a:rPr lang="en-AU" sz="24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PrePr>
                                <m:sub>
                                  <m:r>
                                    <a:rPr lang="en-AU" sz="24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b>
                                <m:sup>
                                  <m:r>
                                    <a:rPr lang="en-AU" sz="2400" i="1"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sup>
                                <m:e>
                                  <m:r>
                                    <a:rPr lang="en-AU" sz="24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</m:sPre>
                            </m:e>
                            <m:sub>
                              <m:r>
                                <a:rPr lang="en-AU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AU" sz="24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Pre>
                            <m:sPrePr>
                              <m:ctrlPr>
                                <a:rPr lang="en-AU" sz="2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en-AU" sz="2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  <m:sup>
                              <m:r>
                                <a:rPr lang="en-AU" sz="2400" b="0" i="1" smtClean="0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sup>
                            <m:e>
                              <m:r>
                                <a:rPr lang="en-AU" sz="24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sPre>
                        </m:e>
                        <m:sub>
                          <m:r>
                            <a:rPr lang="en-AU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AU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=22308</m:t>
                      </m:r>
                    </m:oMath>
                  </m:oMathPara>
                </a14:m>
                <a:endParaRPr lang="en-AU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52522" y="6204595"/>
                <a:ext cx="3989339" cy="385618"/>
              </a:xfrm>
              <a:prstGeom prst="rect">
                <a:avLst/>
              </a:prstGeom>
              <a:blipFill rotWithShape="0">
                <a:blip r:embed="rId10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ontent Placeholder 2"/>
              <p:cNvSpPr txBox="1">
                <a:spLocks/>
              </p:cNvSpPr>
              <p:nvPr/>
            </p:nvSpPr>
            <p:spPr>
              <a:xfrm>
                <a:off x="4023489" y="5748367"/>
                <a:ext cx="8527472" cy="47528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AU" sz="2000" dirty="0" smtClean="0">
                    <a:solidFill>
                      <a:srgbClr val="002060"/>
                    </a:solidFill>
                  </a:rPr>
                  <a:t>|</a:t>
                </a:r>
                <a14:m>
                  <m:oMath xmlns:m="http://schemas.openxmlformats.org/officeDocument/2006/math">
                    <m:r>
                      <a:rPr lang="en-AU" sz="200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AU" sz="2000" dirty="0" smtClean="0">
                    <a:solidFill>
                      <a:srgbClr val="002060"/>
                    </a:solidFill>
                  </a:rPr>
                  <a:t> clubs or 3 spades|  </a:t>
                </a:r>
                <a14:m>
                  <m:oMath xmlns:m="http://schemas.openxmlformats.org/officeDocument/2006/math">
                    <m:r>
                      <a:rPr lang="en-AU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AU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2 </m:t>
                        </m:r>
                        <m:r>
                          <a:rPr lang="en-AU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𝑐𝑙𝑢𝑏𝑠</m:t>
                        </m:r>
                      </m:e>
                    </m:d>
                    <m:r>
                      <a:rPr lang="en-AU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AU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3 </m:t>
                        </m:r>
                        <m:r>
                          <a:rPr lang="en-AU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𝑠𝑝𝑎𝑑𝑒𝑠</m:t>
                        </m:r>
                      </m:e>
                    </m:d>
                    <m:r>
                      <a:rPr lang="en-AU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−|2 </m:t>
                    </m:r>
                    <m:r>
                      <a:rPr lang="en-AU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𝑐𝑙𝑢𝑏𝑠</m:t>
                    </m:r>
                    <m:r>
                      <a:rPr lang="en-AU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AU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AU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3 </m:t>
                    </m:r>
                    <m:r>
                      <a:rPr lang="en-AU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𝑠𝑝𝑎𝑑𝑒𝑠</m:t>
                    </m:r>
                    <m:r>
                      <a:rPr lang="en-AU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AU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3489" y="5748367"/>
                <a:ext cx="8527472" cy="475280"/>
              </a:xfrm>
              <a:prstGeom prst="rect">
                <a:avLst/>
              </a:prstGeom>
              <a:blipFill rotWithShape="0">
                <a:blip r:embed="rId11"/>
                <a:stretch>
                  <a:fillRect l="-715" t="-14103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Content Placeholder 2"/>
              <p:cNvSpPr txBox="1">
                <a:spLocks/>
              </p:cNvSpPr>
              <p:nvPr/>
            </p:nvSpPr>
            <p:spPr>
              <a:xfrm>
                <a:off x="4125981" y="6213290"/>
                <a:ext cx="8527472" cy="47528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AU" sz="2000" dirty="0" smtClean="0">
                    <a:solidFill>
                      <a:srgbClr val="002060"/>
                    </a:solidFill>
                  </a:rPr>
                  <a:t>|</a:t>
                </a:r>
                <a14:m>
                  <m:oMath xmlns:m="http://schemas.openxmlformats.org/officeDocument/2006/math">
                    <m:r>
                      <a:rPr lang="en-AU" sz="200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AU" sz="2000" dirty="0" smtClean="0">
                    <a:solidFill>
                      <a:srgbClr val="002060"/>
                    </a:solidFill>
                  </a:rPr>
                  <a:t> clubs or 3 spades|  </a:t>
                </a:r>
                <a14:m>
                  <m:oMath xmlns:m="http://schemas.openxmlformats.org/officeDocument/2006/math">
                    <m:r>
                      <a:rPr lang="en-AU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=712 842+211 926−22 308=902 460</m:t>
                    </m:r>
                  </m:oMath>
                </a14:m>
                <a:endParaRPr lang="en-AU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5981" y="6213290"/>
                <a:ext cx="8527472" cy="475280"/>
              </a:xfrm>
              <a:prstGeom prst="rect">
                <a:avLst/>
              </a:prstGeom>
              <a:blipFill rotWithShape="0">
                <a:blip r:embed="rId12"/>
                <a:stretch>
                  <a:fillRect l="-786" t="-1282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6272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6" grpId="0"/>
      <p:bldP spid="27" grpId="0"/>
      <p:bldP spid="28" grpId="0"/>
      <p:bldP spid="29" grpId="0"/>
      <p:bldP spid="30" grpId="0"/>
      <p:bldP spid="35" grpId="0"/>
      <p:bldP spid="36" grpId="0"/>
      <p:bldP spid="37" grpId="0"/>
      <p:bldP spid="38" grpId="0"/>
      <p:bldP spid="3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9024"/>
            <a:ext cx="11336332" cy="1962424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244B49B7-CEF2-40FC-8896-E59ABFBDF78B}"/>
              </a:ext>
            </a:extLst>
          </p:cNvPr>
          <p:cNvSpPr txBox="1"/>
          <p:nvPr/>
        </p:nvSpPr>
        <p:spPr>
          <a:xfrm>
            <a:off x="0" y="-6605"/>
            <a:ext cx="3636726" cy="584775"/>
          </a:xfrm>
          <a:prstGeom prst="homePlate">
            <a:avLst/>
          </a:prstGeom>
          <a:solidFill>
            <a:srgbClr val="00206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Cambridge Ex 5I</a:t>
            </a:r>
            <a:r>
              <a:rPr kumimoji="0" lang="en-AU" sz="32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Q7</a:t>
            </a:r>
            <a:endParaRPr kumimoji="0" lang="en-AU" sz="3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74" name="Ink 273"/>
              <p14:cNvContentPartPr/>
              <p14:nvPr/>
            </p14:nvContentPartPr>
            <p14:xfrm>
              <a:off x="359651" y="2207313"/>
              <a:ext cx="8049600" cy="2413080"/>
            </p14:xfrm>
          </p:contentPart>
        </mc:Choice>
        <mc:Fallback xmlns="">
          <p:pic>
            <p:nvPicPr>
              <p:cNvPr id="274" name="Ink 27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7411" y="2194713"/>
                <a:ext cx="8074080" cy="243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69" name="Ink 368"/>
              <p14:cNvContentPartPr/>
              <p14:nvPr/>
            </p14:nvContentPartPr>
            <p14:xfrm>
              <a:off x="7263731" y="3651273"/>
              <a:ext cx="197640" cy="12600"/>
            </p14:xfrm>
          </p:contentPart>
        </mc:Choice>
        <mc:Fallback xmlns="">
          <p:pic>
            <p:nvPicPr>
              <p:cNvPr id="369" name="Ink 368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255451" y="3642993"/>
                <a:ext cx="214200" cy="29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67442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2FD72F0-D346-4484-930F-8042CBD15A4A}"/>
              </a:ext>
            </a:extLst>
          </p:cNvPr>
          <p:cNvSpPr txBox="1"/>
          <p:nvPr/>
        </p:nvSpPr>
        <p:spPr>
          <a:xfrm>
            <a:off x="-1" y="0"/>
            <a:ext cx="7400110" cy="584775"/>
          </a:xfrm>
          <a:prstGeom prst="homePlate">
            <a:avLst/>
          </a:prstGeom>
          <a:solidFill>
            <a:schemeClr val="accent5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/>
              <a:t>Inclusion-exclusion principle for 3 sets</a:t>
            </a:r>
            <a:endParaRPr lang="en-AU" sz="3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2"/>
              <p:cNvSpPr txBox="1">
                <a:spLocks/>
              </p:cNvSpPr>
              <p:nvPr/>
            </p:nvSpPr>
            <p:spPr>
              <a:xfrm>
                <a:off x="-1" y="622098"/>
                <a:ext cx="11956474" cy="214002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GB" dirty="0" smtClean="0"/>
                  <a:t>If A and B are two finite sets of objects and are not mutually exclusive</a:t>
                </a:r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 </a:t>
                </a:r>
                <a:r>
                  <a:rPr lang="en-AU" dirty="0"/>
                  <a:t>Then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AU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AU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∪</m:t>
                          </m:r>
                          <m:r>
                            <a:rPr lang="en-AU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  <m:r>
                            <a:rPr lang="en-AU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∪</m:t>
                          </m:r>
                          <m:r>
                            <a:rPr lang="en-AU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n-AU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AU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AU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|"/>
                          <m:ctrlPr>
                            <a:rPr lang="en-AU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AU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|"/>
                          <m:ctrlPr>
                            <a:rPr lang="en-AU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n-AU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|"/>
                          <m:endChr m:val="|"/>
                          <m:ctrlPr>
                            <a:rPr lang="en-AU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r>
                            <a:rPr lang="en-AU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∩</m:t>
                          </m:r>
                          <m:r>
                            <a:rPr lang="en-AU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AU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|"/>
                          <m:endChr m:val="|"/>
                          <m:ctrlPr>
                            <a:rPr lang="en-AU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r>
                            <a:rPr lang="en-AU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∩</m:t>
                          </m:r>
                          <m:r>
                            <a:rPr lang="en-AU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n-AU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|"/>
                          <m:endChr m:val="|"/>
                          <m:ctrlPr>
                            <a:rPr lang="en-AU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  <m:r>
                            <a:rPr lang="en-AU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∩</m:t>
                          </m:r>
                          <m:r>
                            <a:rPr lang="en-AU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n-AU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AU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|"/>
                          <m:endChr m:val="|"/>
                          <m:ctrlPr>
                            <a:rPr lang="en-AU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r>
                            <a:rPr lang="en-AU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∩</m:t>
                          </m:r>
                          <m:r>
                            <a:rPr lang="en-AU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  <m:r>
                            <a:rPr lang="en-AU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∩</m:t>
                          </m:r>
                          <m:r>
                            <a:rPr lang="en-AU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</m:oMath>
                  </m:oMathPara>
                </a14:m>
                <a:endParaRPr lang="en-AU" dirty="0">
                  <a:solidFill>
                    <a:srgbClr val="002060"/>
                  </a:solidFill>
                </a:endParaRPr>
              </a:p>
              <a:p>
                <a:pPr marL="0" indent="0" algn="ctr">
                  <a:buFont typeface="Arial" panose="020B0604020202020204" pitchFamily="34" charset="0"/>
                  <a:buNone/>
                </a:pPr>
                <a:endParaRPr lang="en-AU" sz="2400" dirty="0" smtClean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AU" sz="2400" dirty="0"/>
              </a:p>
            </p:txBody>
          </p:sp>
        </mc:Choice>
        <mc:Fallback xmlns="">
          <p:sp>
            <p:nvSpPr>
              <p:cNvPr id="2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622098"/>
                <a:ext cx="11956474" cy="2140024"/>
              </a:xfrm>
              <a:prstGeom prst="rect">
                <a:avLst/>
              </a:prstGeom>
              <a:blipFill rotWithShape="0">
                <a:blip r:embed="rId2"/>
                <a:stretch>
                  <a:fillRect l="-1020" t="-455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val 15"/>
          <p:cNvSpPr/>
          <p:nvPr/>
        </p:nvSpPr>
        <p:spPr>
          <a:xfrm>
            <a:off x="3700054" y="3728059"/>
            <a:ext cx="2456824" cy="2456824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Oval 17"/>
          <p:cNvSpPr/>
          <p:nvPr/>
        </p:nvSpPr>
        <p:spPr>
          <a:xfrm>
            <a:off x="4749824" y="2638192"/>
            <a:ext cx="2456824" cy="2456824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2" name="Oval 31"/>
          <p:cNvSpPr/>
          <p:nvPr/>
        </p:nvSpPr>
        <p:spPr>
          <a:xfrm>
            <a:off x="5466649" y="3728059"/>
            <a:ext cx="2456824" cy="2456824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Ink 9"/>
              <p14:cNvContentPartPr/>
              <p14:nvPr/>
            </p14:nvContentPartPr>
            <p14:xfrm>
              <a:off x="4042996" y="3883113"/>
              <a:ext cx="385920" cy="149724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27156" y="3872313"/>
                <a:ext cx="411840" cy="151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" name="Ink 10"/>
              <p14:cNvContentPartPr/>
              <p14:nvPr/>
            </p14:nvContentPartPr>
            <p14:xfrm>
              <a:off x="4495876" y="3747753"/>
              <a:ext cx="379440" cy="220104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477516" y="3732633"/>
                <a:ext cx="412920" cy="223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6" name="Ink 35"/>
              <p14:cNvContentPartPr/>
              <p14:nvPr/>
            </p14:nvContentPartPr>
            <p14:xfrm>
              <a:off x="4779196" y="3775833"/>
              <a:ext cx="494280" cy="2475720"/>
            </p14:xfrm>
          </p:contentPart>
        </mc:Choice>
        <mc:Fallback xmlns="">
          <p:pic>
            <p:nvPicPr>
              <p:cNvPr id="36" name="Ink 35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758316" y="3768273"/>
                <a:ext cx="528480" cy="250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7" name="Ink 36"/>
              <p14:cNvContentPartPr/>
              <p14:nvPr/>
            </p14:nvContentPartPr>
            <p14:xfrm>
              <a:off x="5247196" y="4151313"/>
              <a:ext cx="490680" cy="1908720"/>
            </p14:xfrm>
          </p:contentPart>
        </mc:Choice>
        <mc:Fallback xmlns="">
          <p:pic>
            <p:nvPicPr>
              <p:cNvPr id="37" name="Ink 36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227756" y="4139793"/>
                <a:ext cx="521640" cy="193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9" name="Ink 38"/>
              <p14:cNvContentPartPr/>
              <p14:nvPr/>
            </p14:nvContentPartPr>
            <p14:xfrm>
              <a:off x="5842276" y="4356873"/>
              <a:ext cx="188640" cy="1314720"/>
            </p14:xfrm>
          </p:contentPart>
        </mc:Choice>
        <mc:Fallback xmlns="">
          <p:pic>
            <p:nvPicPr>
              <p:cNvPr id="39" name="Ink 38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822836" y="4347873"/>
                <a:ext cx="220320" cy="134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42" name="Ink 41"/>
              <p14:cNvContentPartPr/>
              <p14:nvPr/>
            </p14:nvContentPartPr>
            <p14:xfrm>
              <a:off x="5548876" y="5048073"/>
              <a:ext cx="1450440" cy="1135440"/>
            </p14:xfrm>
          </p:contentPart>
        </mc:Choice>
        <mc:Fallback xmlns="">
          <p:pic>
            <p:nvPicPr>
              <p:cNvPr id="42" name="Ink 41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538076" y="5040513"/>
                <a:ext cx="1481040" cy="116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45" name="Ink 44"/>
              <p14:cNvContentPartPr/>
              <p14:nvPr/>
            </p14:nvContentPartPr>
            <p14:xfrm>
              <a:off x="5725996" y="4376673"/>
              <a:ext cx="1636200" cy="1438920"/>
            </p14:xfrm>
          </p:contentPart>
        </mc:Choice>
        <mc:Fallback xmlns="">
          <p:pic>
            <p:nvPicPr>
              <p:cNvPr id="45" name="Ink 44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713756" y="4360833"/>
                <a:ext cx="1671120" cy="147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46" name="Ink 45"/>
              <p14:cNvContentPartPr/>
              <p14:nvPr/>
            </p14:nvContentPartPr>
            <p14:xfrm>
              <a:off x="6201556" y="4047993"/>
              <a:ext cx="1605240" cy="1474560"/>
            </p14:xfrm>
          </p:contentPart>
        </mc:Choice>
        <mc:Fallback xmlns="">
          <p:pic>
            <p:nvPicPr>
              <p:cNvPr id="46" name="Ink 45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190036" y="4033233"/>
                <a:ext cx="1633320" cy="150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47" name="Ink 46"/>
              <p14:cNvContentPartPr/>
              <p14:nvPr/>
            </p14:nvContentPartPr>
            <p14:xfrm>
              <a:off x="6685036" y="3810753"/>
              <a:ext cx="1253880" cy="1165680"/>
            </p14:xfrm>
          </p:contentPart>
        </mc:Choice>
        <mc:Fallback xmlns="">
          <p:pic>
            <p:nvPicPr>
              <p:cNvPr id="47" name="Ink 46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668476" y="3792753"/>
                <a:ext cx="1287360" cy="120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57" name="Ink 56"/>
              <p14:cNvContentPartPr/>
              <p14:nvPr/>
            </p14:nvContentPartPr>
            <p14:xfrm>
              <a:off x="4752556" y="4005153"/>
              <a:ext cx="2349720" cy="175680"/>
            </p14:xfrm>
          </p:contentPart>
        </mc:Choice>
        <mc:Fallback xmlns="">
          <p:pic>
            <p:nvPicPr>
              <p:cNvPr id="57" name="Ink 56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738156" y="3987513"/>
                <a:ext cx="2380680" cy="21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58" name="Ink 57"/>
              <p14:cNvContentPartPr/>
              <p14:nvPr/>
            </p14:nvContentPartPr>
            <p14:xfrm>
              <a:off x="4981516" y="4531473"/>
              <a:ext cx="1988280" cy="47160"/>
            </p14:xfrm>
          </p:contentPart>
        </mc:Choice>
        <mc:Fallback xmlns="">
          <p:pic>
            <p:nvPicPr>
              <p:cNvPr id="58" name="Ink 57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965676" y="4508793"/>
                <a:ext cx="2024640" cy="9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59" name="Ink 58"/>
              <p14:cNvContentPartPr/>
              <p14:nvPr/>
            </p14:nvContentPartPr>
            <p14:xfrm>
              <a:off x="5386156" y="4841073"/>
              <a:ext cx="1342800" cy="38160"/>
            </p14:xfrm>
          </p:contentPart>
        </mc:Choice>
        <mc:Fallback xmlns="">
          <p:pic>
            <p:nvPicPr>
              <p:cNvPr id="59" name="Ink 58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372476" y="4820913"/>
                <a:ext cx="1376640" cy="7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63" name="Ink 62"/>
              <p14:cNvContentPartPr/>
              <p14:nvPr/>
            </p14:nvContentPartPr>
            <p14:xfrm>
              <a:off x="5095996" y="3034593"/>
              <a:ext cx="1636920" cy="82800"/>
            </p14:xfrm>
          </p:contentPart>
        </mc:Choice>
        <mc:Fallback xmlns="">
          <p:pic>
            <p:nvPicPr>
              <p:cNvPr id="63" name="Ink 62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083756" y="3011193"/>
                <a:ext cx="1670400" cy="12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025" name="Ink 1024"/>
              <p14:cNvContentPartPr/>
              <p14:nvPr/>
            </p14:nvContentPartPr>
            <p14:xfrm>
              <a:off x="4874956" y="3270393"/>
              <a:ext cx="2106720" cy="154800"/>
            </p14:xfrm>
          </p:contentPart>
        </mc:Choice>
        <mc:Fallback xmlns="">
          <p:pic>
            <p:nvPicPr>
              <p:cNvPr id="1025" name="Ink 1024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864876" y="3247713"/>
                <a:ext cx="2134800" cy="18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028" name="Ink 1027"/>
              <p14:cNvContentPartPr/>
              <p14:nvPr/>
            </p14:nvContentPartPr>
            <p14:xfrm>
              <a:off x="4758316" y="3609153"/>
              <a:ext cx="2508120" cy="41400"/>
            </p14:xfrm>
          </p:contentPart>
        </mc:Choice>
        <mc:Fallback xmlns="">
          <p:pic>
            <p:nvPicPr>
              <p:cNvPr id="1028" name="Ink 1027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745716" y="3586473"/>
                <a:ext cx="2541600" cy="8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043" name="Ink 1042"/>
              <p14:cNvContentPartPr/>
              <p14:nvPr/>
            </p14:nvContentPartPr>
            <p14:xfrm>
              <a:off x="5365996" y="4367313"/>
              <a:ext cx="201960" cy="542520"/>
            </p14:xfrm>
          </p:contentPart>
        </mc:Choice>
        <mc:Fallback xmlns="">
          <p:pic>
            <p:nvPicPr>
              <p:cNvPr id="1043" name="Ink 1042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336116" y="4343913"/>
                <a:ext cx="263880" cy="60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044" name="Ink 1043"/>
              <p14:cNvContentPartPr/>
              <p14:nvPr/>
            </p14:nvContentPartPr>
            <p14:xfrm>
              <a:off x="4123789" y="4192713"/>
              <a:ext cx="3604157" cy="411840"/>
            </p14:xfrm>
          </p:contentPart>
        </mc:Choice>
        <mc:Fallback xmlns="">
          <p:pic>
            <p:nvPicPr>
              <p:cNvPr id="1044" name="Ink 1043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106868" y="4173633"/>
                <a:ext cx="3639439" cy="44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047" name="Ink 1046"/>
              <p14:cNvContentPartPr/>
              <p14:nvPr/>
            </p14:nvContentPartPr>
            <p14:xfrm>
              <a:off x="5861869" y="2692233"/>
              <a:ext cx="176597" cy="153909"/>
            </p14:xfrm>
          </p:contentPart>
        </mc:Choice>
        <mc:Fallback xmlns="">
          <p:pic>
            <p:nvPicPr>
              <p:cNvPr id="1047" name="Ink 1046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839524" y="2674253"/>
                <a:ext cx="210835" cy="1945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049" name="Ink 1048"/>
              <p14:cNvContentPartPr/>
              <p14:nvPr/>
            </p14:nvContentPartPr>
            <p14:xfrm>
              <a:off x="5571556" y="4539393"/>
              <a:ext cx="533870" cy="73800"/>
            </p14:xfrm>
          </p:contentPart>
        </mc:Choice>
        <mc:Fallback xmlns="">
          <p:pic>
            <p:nvPicPr>
              <p:cNvPr id="1049" name="Ink 1048"/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533011" y="4501233"/>
                <a:ext cx="592228" cy="15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050" name="Ink 1049"/>
              <p14:cNvContentPartPr/>
              <p14:nvPr/>
            </p14:nvContentPartPr>
            <p14:xfrm>
              <a:off x="4967629" y="4414833"/>
              <a:ext cx="487997" cy="200160"/>
            </p14:xfrm>
          </p:contentPart>
        </mc:Choice>
        <mc:Fallback xmlns="">
          <p:pic>
            <p:nvPicPr>
              <p:cNvPr id="1050" name="Ink 1049"/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4937377" y="4383873"/>
                <a:ext cx="549582" cy="26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1051" name="Ink 1050"/>
              <p14:cNvContentPartPr/>
              <p14:nvPr/>
            </p14:nvContentPartPr>
            <p14:xfrm>
              <a:off x="4819309" y="3960153"/>
              <a:ext cx="1134197" cy="401400"/>
            </p14:xfrm>
          </p:contentPart>
        </mc:Choice>
        <mc:Fallback xmlns="">
          <p:pic>
            <p:nvPicPr>
              <p:cNvPr id="1051" name="Ink 1050"/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4794105" y="3934593"/>
                <a:ext cx="1192527" cy="46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1053" name="Ink 1052"/>
              <p14:cNvContentPartPr/>
              <p14:nvPr/>
            </p14:nvContentPartPr>
            <p14:xfrm>
              <a:off x="5560036" y="4796793"/>
              <a:ext cx="593280" cy="96120"/>
            </p14:xfrm>
          </p:contentPart>
        </mc:Choice>
        <mc:Fallback xmlns="">
          <p:pic>
            <p:nvPicPr>
              <p:cNvPr id="1053" name="Ink 1052"/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5522236" y="4758993"/>
                <a:ext cx="648720" cy="17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3" name="Ink 2"/>
              <p14:cNvContentPartPr/>
              <p14:nvPr/>
            </p14:nvContentPartPr>
            <p14:xfrm>
              <a:off x="6044051" y="4123233"/>
              <a:ext cx="1059840" cy="8942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6024611" y="4090473"/>
                <a:ext cx="1108800" cy="95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24" name="Ink 23"/>
              <p14:cNvContentPartPr/>
              <p14:nvPr/>
            </p14:nvContentPartPr>
            <p14:xfrm>
              <a:off x="5518451" y="3804633"/>
              <a:ext cx="1595880" cy="187524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5488571" y="3773673"/>
                <a:ext cx="1653120" cy="193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41" name="Ink 40"/>
              <p14:cNvContentPartPr/>
              <p14:nvPr/>
            </p14:nvContentPartPr>
            <p14:xfrm>
              <a:off x="5518451" y="4251393"/>
              <a:ext cx="656640" cy="860400"/>
            </p14:xfrm>
          </p:contentPart>
        </mc:Choice>
        <mc:Fallback xmlns="">
          <p:pic>
            <p:nvPicPr>
              <p:cNvPr id="41" name="Ink 40"/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5506211" y="4243113"/>
                <a:ext cx="685080" cy="889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38992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44B49B7-CEF2-40FC-8896-E59ABFBDF78B}"/>
              </a:ext>
            </a:extLst>
          </p:cNvPr>
          <p:cNvSpPr txBox="1"/>
          <p:nvPr/>
        </p:nvSpPr>
        <p:spPr>
          <a:xfrm>
            <a:off x="0" y="-6605"/>
            <a:ext cx="4069675" cy="584775"/>
          </a:xfrm>
          <a:prstGeom prst="homePlate">
            <a:avLst/>
          </a:prstGeom>
          <a:solidFill>
            <a:srgbClr val="00206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Cambridge Ex 5G</a:t>
            </a:r>
            <a:r>
              <a:rPr kumimoji="0" lang="en-AU" sz="32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 12</a:t>
            </a:r>
            <a:endParaRPr kumimoji="0" lang="en-AU" sz="3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-1" y="622098"/>
            <a:ext cx="11956474" cy="21400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dirty="0" smtClean="0"/>
              <a:t>How many integers from 1 to 140 inclusive are not divisible by 2, 5 or 7?</a:t>
            </a:r>
            <a:endParaRPr lang="en-AU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/>
              <p:cNvSpPr txBox="1">
                <a:spLocks/>
              </p:cNvSpPr>
              <p:nvPr/>
            </p:nvSpPr>
            <p:spPr>
              <a:xfrm>
                <a:off x="146092" y="1067737"/>
                <a:ext cx="8688070" cy="320639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AU" sz="2400" dirty="0" smtClean="0">
                    <a:solidFill>
                      <a:srgbClr val="002060"/>
                    </a:solidFill>
                  </a:rPr>
                  <a:t>A – set of numbers that are a multiple of 2</a:t>
                </a:r>
              </a:p>
              <a:p>
                <a:pPr marL="0" indent="0">
                  <a:buNone/>
                </a:pPr>
                <a:r>
                  <a:rPr lang="en-AU" sz="2400" dirty="0" smtClean="0">
                    <a:solidFill>
                      <a:srgbClr val="002060"/>
                    </a:solidFill>
                  </a:rPr>
                  <a:t>B - </a:t>
                </a:r>
                <a:r>
                  <a:rPr lang="en-AU" sz="2400" dirty="0">
                    <a:solidFill>
                      <a:srgbClr val="002060"/>
                    </a:solidFill>
                  </a:rPr>
                  <a:t>set of numbers that are a multiple of </a:t>
                </a:r>
                <a:r>
                  <a:rPr lang="en-AU" sz="2400" dirty="0" smtClean="0">
                    <a:solidFill>
                      <a:srgbClr val="002060"/>
                    </a:solidFill>
                  </a:rPr>
                  <a:t>5</a:t>
                </a:r>
              </a:p>
              <a:p>
                <a:pPr marL="0" indent="0">
                  <a:buNone/>
                </a:pPr>
                <a:r>
                  <a:rPr lang="en-AU" sz="2400" dirty="0" smtClean="0">
                    <a:solidFill>
                      <a:srgbClr val="002060"/>
                    </a:solidFill>
                  </a:rPr>
                  <a:t>C – Set of numbers that are multiples of 7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AU" sz="2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AU" sz="2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en-AU" sz="2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AU" sz="2400" dirty="0" smtClean="0">
                    <a:solidFill>
                      <a:srgbClr val="002060"/>
                    </a:solidFill>
                  </a:rPr>
                  <a:t> – set of numbers that are multiples of 10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AU" sz="2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AU" sz="2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en-AU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AU" sz="2400" dirty="0" smtClean="0">
                    <a:solidFill>
                      <a:srgbClr val="002060"/>
                    </a:solidFill>
                  </a:rPr>
                  <a:t> – set of numbers that are multiples of 14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AU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AU" sz="240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en-AU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AU" sz="2400" dirty="0" smtClean="0">
                    <a:solidFill>
                      <a:srgbClr val="002060"/>
                    </a:solidFill>
                  </a:rPr>
                  <a:t> – set of numbers that are multiples of 35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AU" sz="2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AU" sz="2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en-AU" sz="2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AU" sz="2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en-AU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AU" sz="2400" dirty="0" smtClean="0">
                    <a:solidFill>
                      <a:srgbClr val="002060"/>
                    </a:solidFill>
                  </a:rPr>
                  <a:t> – set of numbers that are multiples of 70</a:t>
                </a:r>
              </a:p>
              <a:p>
                <a:pPr marL="0" indent="0">
                  <a:buNone/>
                </a:pPr>
                <a:endParaRPr lang="en-AU" sz="2400" dirty="0">
                  <a:solidFill>
                    <a:srgbClr val="002060"/>
                  </a:solidFill>
                </a:endParaRPr>
              </a:p>
              <a:p>
                <a:pPr marL="0" indent="0">
                  <a:buNone/>
                </a:pPr>
                <a:endParaRPr lang="en-AU" sz="2400" dirty="0" smtClean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2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092" y="1067737"/>
                <a:ext cx="8688070" cy="3206390"/>
              </a:xfrm>
              <a:prstGeom prst="rect">
                <a:avLst/>
              </a:prstGeom>
              <a:blipFill rotWithShape="0">
                <a:blip r:embed="rId2"/>
                <a:stretch>
                  <a:fillRect l="-1123" t="-2662" b="-285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/>
              <p:cNvSpPr txBox="1">
                <a:spLocks/>
              </p:cNvSpPr>
              <p:nvPr/>
            </p:nvSpPr>
            <p:spPr>
              <a:xfrm>
                <a:off x="5231910" y="976745"/>
                <a:ext cx="2830651" cy="62437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700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AU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AU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140</m:t>
                          </m:r>
                        </m:num>
                        <m:den>
                          <m:r>
                            <a:rPr lang="en-AU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AU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=70</m:t>
                      </m:r>
                    </m:oMath>
                  </m:oMathPara>
                </a14:m>
                <a:endParaRPr lang="en-AU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1910" y="976745"/>
                <a:ext cx="2830651" cy="62437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/>
              <p:cNvSpPr txBox="1">
                <a:spLocks/>
              </p:cNvSpPr>
              <p:nvPr/>
            </p:nvSpPr>
            <p:spPr>
              <a:xfrm>
                <a:off x="6845964" y="1331392"/>
                <a:ext cx="2830651" cy="62437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700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AU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AU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140</m:t>
                          </m:r>
                        </m:num>
                        <m:den>
                          <m:r>
                            <a:rPr lang="en-AU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AU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=28</m:t>
                      </m:r>
                    </m:oMath>
                  </m:oMathPara>
                </a14:m>
                <a:endParaRPr lang="en-AU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5964" y="1331392"/>
                <a:ext cx="2830651" cy="62437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2"/>
              <p:cNvSpPr txBox="1">
                <a:spLocks/>
              </p:cNvSpPr>
              <p:nvPr/>
            </p:nvSpPr>
            <p:spPr>
              <a:xfrm>
                <a:off x="5162638" y="1775208"/>
                <a:ext cx="2830651" cy="62437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700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AU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n-AU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140</m:t>
                          </m:r>
                        </m:num>
                        <m:den>
                          <m:r>
                            <a:rPr lang="en-AU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AU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=20</m:t>
                      </m:r>
                    </m:oMath>
                  </m:oMathPara>
                </a14:m>
                <a:endParaRPr lang="en-AU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2638" y="1775208"/>
                <a:ext cx="2830651" cy="62437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ontent Placeholder 2"/>
              <p:cNvSpPr txBox="1">
                <a:spLocks/>
              </p:cNvSpPr>
              <p:nvPr/>
            </p:nvSpPr>
            <p:spPr>
              <a:xfrm>
                <a:off x="7074565" y="2228741"/>
                <a:ext cx="2830651" cy="62437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700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AU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AU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∩</m:t>
                          </m:r>
                          <m:r>
                            <a:rPr lang="en-AU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AU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140</m:t>
                          </m:r>
                        </m:num>
                        <m:den>
                          <m:r>
                            <a:rPr lang="en-AU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AU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=14</m:t>
                      </m:r>
                    </m:oMath>
                  </m:oMathPara>
                </a14:m>
                <a:endParaRPr lang="en-AU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4565" y="2228741"/>
                <a:ext cx="2830651" cy="62437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ontent Placeholder 2"/>
              <p:cNvSpPr txBox="1">
                <a:spLocks/>
              </p:cNvSpPr>
              <p:nvPr/>
            </p:nvSpPr>
            <p:spPr>
              <a:xfrm>
                <a:off x="5978236" y="2762122"/>
                <a:ext cx="2830651" cy="62437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700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AU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AU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∩</m:t>
                          </m:r>
                          <m:r>
                            <a:rPr lang="en-AU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n-AU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140</m:t>
                          </m:r>
                        </m:num>
                        <m:den>
                          <m:r>
                            <a:rPr lang="en-AU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14</m:t>
                          </m:r>
                        </m:den>
                      </m:f>
                      <m:r>
                        <a:rPr lang="en-AU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=10</m:t>
                      </m:r>
                    </m:oMath>
                  </m:oMathPara>
                </a14:m>
                <a:endParaRPr lang="en-AU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8236" y="2762122"/>
                <a:ext cx="2830651" cy="62437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2"/>
              <p:cNvSpPr txBox="1">
                <a:spLocks/>
              </p:cNvSpPr>
              <p:nvPr/>
            </p:nvSpPr>
            <p:spPr>
              <a:xfrm>
                <a:off x="7433293" y="3304220"/>
                <a:ext cx="2830651" cy="62437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700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AU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AU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∩</m:t>
                          </m:r>
                          <m:r>
                            <a:rPr lang="en-AU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n-AU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140</m:t>
                          </m:r>
                        </m:num>
                        <m:den>
                          <m:r>
                            <a:rPr lang="en-AU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35</m:t>
                          </m:r>
                        </m:den>
                      </m:f>
                      <m:r>
                        <a:rPr lang="en-AU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AU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3293" y="3304220"/>
                <a:ext cx="2830651" cy="62437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2"/>
              <p:cNvSpPr txBox="1">
                <a:spLocks/>
              </p:cNvSpPr>
              <p:nvPr/>
            </p:nvSpPr>
            <p:spPr>
              <a:xfrm>
                <a:off x="6149341" y="4052932"/>
                <a:ext cx="2830651" cy="62437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700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AU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AU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∩</m:t>
                          </m:r>
                          <m:r>
                            <a:rPr lang="en-AU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AU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∩</m:t>
                          </m:r>
                          <m:r>
                            <a:rPr lang="en-AU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n-AU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140</m:t>
                          </m:r>
                        </m:num>
                        <m:den>
                          <m:r>
                            <a:rPr lang="en-AU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70</m:t>
                          </m:r>
                        </m:den>
                      </m:f>
                      <m:r>
                        <a:rPr lang="en-AU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AU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9341" y="4052932"/>
                <a:ext cx="2830651" cy="624373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2"/>
              <p:cNvSpPr txBox="1">
                <a:spLocks/>
              </p:cNvSpPr>
              <p:nvPr/>
            </p:nvSpPr>
            <p:spPr>
              <a:xfrm>
                <a:off x="321678" y="4816225"/>
                <a:ext cx="10976704" cy="62437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85000"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AU" b="0" dirty="0" smtClean="0">
                    <a:solidFill>
                      <a:srgbClr val="002060"/>
                    </a:solidFill>
                  </a:rPr>
                  <a:t>Integers divisible by 2, 5 or 7: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AU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AU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AU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AU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AU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AU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=70+28+20−14−10−4+2=92</m:t>
                    </m:r>
                  </m:oMath>
                </a14:m>
                <a:endParaRPr lang="en-AU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678" y="4816225"/>
                <a:ext cx="10976704" cy="624373"/>
              </a:xfrm>
              <a:prstGeom prst="rect">
                <a:avLst/>
              </a:prstGeom>
              <a:blipFill rotWithShape="0">
                <a:blip r:embed="rId10"/>
                <a:stretch>
                  <a:fillRect l="-889" t="-1862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ontent Placeholder 2"/>
              <p:cNvSpPr txBox="1">
                <a:spLocks/>
              </p:cNvSpPr>
              <p:nvPr/>
            </p:nvSpPr>
            <p:spPr>
              <a:xfrm>
                <a:off x="238551" y="5564937"/>
                <a:ext cx="10976704" cy="62437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AU" b="0" dirty="0" smtClean="0">
                    <a:solidFill>
                      <a:srgbClr val="002060"/>
                    </a:solidFill>
                  </a:rPr>
                  <a:t>Integers not divisible by 2, 5 or 7</a:t>
                </a:r>
                <a14:m>
                  <m:oMath xmlns:m="http://schemas.openxmlformats.org/officeDocument/2006/math">
                    <m:r>
                      <a:rPr lang="en-AU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=140−92=48</m:t>
                    </m:r>
                  </m:oMath>
                </a14:m>
                <a:endParaRPr lang="en-AU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551" y="5564937"/>
                <a:ext cx="10976704" cy="624373"/>
              </a:xfrm>
              <a:prstGeom prst="rect">
                <a:avLst/>
              </a:prstGeom>
              <a:blipFill rotWithShape="0">
                <a:blip r:embed="rId11"/>
                <a:stretch>
                  <a:fillRect l="-1110" t="-16667" b="-490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4162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8545" y="578170"/>
            <a:ext cx="8172614" cy="1468934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244B49B7-CEF2-40FC-8896-E59ABFBDF78B}"/>
              </a:ext>
            </a:extLst>
          </p:cNvPr>
          <p:cNvSpPr txBox="1"/>
          <p:nvPr/>
        </p:nvSpPr>
        <p:spPr>
          <a:xfrm>
            <a:off x="0" y="-6605"/>
            <a:ext cx="3949748" cy="584775"/>
          </a:xfrm>
          <a:prstGeom prst="homePlate">
            <a:avLst/>
          </a:prstGeom>
          <a:solidFill>
            <a:srgbClr val="00206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Cambridge Ex 5I</a:t>
            </a:r>
            <a:r>
              <a:rPr kumimoji="0" lang="en-AU" sz="32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 11</a:t>
            </a:r>
            <a:endParaRPr kumimoji="0" lang="en-AU" sz="3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261901" y="2040575"/>
              <a:ext cx="3542400" cy="123444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1101" y="2027975"/>
                <a:ext cx="3565800" cy="1257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37" name="Group 136"/>
          <p:cNvGrpSpPr/>
          <p:nvPr/>
        </p:nvGrpSpPr>
        <p:grpSpPr>
          <a:xfrm>
            <a:off x="251101" y="3481655"/>
            <a:ext cx="2243160" cy="1375560"/>
            <a:chOff x="251101" y="3481655"/>
            <a:chExt cx="2243160" cy="1375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81" name="Ink 80"/>
                <p14:cNvContentPartPr/>
                <p14:nvPr/>
              </p14:nvContentPartPr>
              <p14:xfrm>
                <a:off x="251101" y="3481655"/>
                <a:ext cx="2243160" cy="849600"/>
              </p14:xfrm>
            </p:contentPart>
          </mc:Choice>
          <mc:Fallback>
            <p:pic>
              <p:nvPicPr>
                <p:cNvPr id="81" name="Ink 80"/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40661" y="3469775"/>
                  <a:ext cx="2263320" cy="87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129" name="Ink 128"/>
                <p14:cNvContentPartPr/>
                <p14:nvPr/>
              </p14:nvContentPartPr>
              <p14:xfrm>
                <a:off x="843661" y="4379135"/>
                <a:ext cx="788760" cy="478080"/>
              </p14:xfrm>
            </p:contentPart>
          </mc:Choice>
          <mc:Fallback>
            <p:pic>
              <p:nvPicPr>
                <p:cNvPr id="129" name="Ink 128"/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33941" y="4368335"/>
                  <a:ext cx="809640" cy="50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35" name="Ink 134"/>
                <p14:cNvContentPartPr/>
                <p14:nvPr/>
              </p14:nvContentPartPr>
              <p14:xfrm>
                <a:off x="1681741" y="4498655"/>
                <a:ext cx="718200" cy="214560"/>
              </p14:xfrm>
            </p:contentPart>
          </mc:Choice>
          <mc:Fallback>
            <p:pic>
              <p:nvPicPr>
                <p:cNvPr id="135" name="Ink 134"/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673101" y="4490015"/>
                  <a:ext cx="74088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36" name="Ink 135"/>
                <p14:cNvContentPartPr/>
                <p14:nvPr/>
              </p14:nvContentPartPr>
              <p14:xfrm>
                <a:off x="541261" y="4453655"/>
                <a:ext cx="240480" cy="336240"/>
              </p14:xfrm>
            </p:contentPart>
          </mc:Choice>
          <mc:Fallback>
            <p:pic>
              <p:nvPicPr>
                <p:cNvPr id="136" name="Ink 135"/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30101" y="4444655"/>
                  <a:ext cx="259200" cy="358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40" name="Ink 139"/>
              <p14:cNvContentPartPr/>
              <p14:nvPr/>
            </p14:nvContentPartPr>
            <p14:xfrm>
              <a:off x="232021" y="5058095"/>
              <a:ext cx="3470760" cy="1647720"/>
            </p14:xfrm>
          </p:contentPart>
        </mc:Choice>
        <mc:Fallback>
          <p:pic>
            <p:nvPicPr>
              <p:cNvPr id="140" name="Ink 139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18701" y="5045855"/>
                <a:ext cx="3498480" cy="1671480"/>
              </a:xfrm>
              <a:prstGeom prst="rect">
                <a:avLst/>
              </a:prstGeom>
            </p:spPr>
          </p:pic>
        </mc:Fallback>
      </mc:AlternateContent>
      <p:grpSp>
        <p:nvGrpSpPr>
          <p:cNvPr id="352" name="Group 351"/>
          <p:cNvGrpSpPr/>
          <p:nvPr/>
        </p:nvGrpSpPr>
        <p:grpSpPr>
          <a:xfrm>
            <a:off x="4893301" y="2067215"/>
            <a:ext cx="5716440" cy="1586520"/>
            <a:chOff x="4893301" y="2067215"/>
            <a:chExt cx="5716440" cy="1586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221" name="Ink 220"/>
                <p14:cNvContentPartPr/>
                <p14:nvPr/>
              </p14:nvContentPartPr>
              <p14:xfrm>
                <a:off x="4893301" y="2077655"/>
                <a:ext cx="731880" cy="279720"/>
              </p14:xfrm>
            </p:contentPart>
          </mc:Choice>
          <mc:Fallback>
            <p:pic>
              <p:nvPicPr>
                <p:cNvPr id="221" name="Ink 220"/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881061" y="2069015"/>
                  <a:ext cx="75456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233" name="Ink 232"/>
                <p14:cNvContentPartPr/>
                <p14:nvPr/>
              </p14:nvContentPartPr>
              <p14:xfrm>
                <a:off x="5816701" y="2177735"/>
                <a:ext cx="59400" cy="132120"/>
              </p14:xfrm>
            </p:contentPart>
          </mc:Choice>
          <mc:Fallback>
            <p:pic>
              <p:nvPicPr>
                <p:cNvPr id="233" name="Ink 232"/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806621" y="2166575"/>
                  <a:ext cx="7488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234" name="Ink 233"/>
                <p14:cNvContentPartPr/>
                <p14:nvPr/>
              </p14:nvContentPartPr>
              <p14:xfrm>
                <a:off x="5872141" y="2209775"/>
                <a:ext cx="70560" cy="96840"/>
              </p14:xfrm>
            </p:contentPart>
          </mc:Choice>
          <mc:Fallback>
            <p:pic>
              <p:nvPicPr>
                <p:cNvPr id="234" name="Ink 233"/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865301" y="2197895"/>
                  <a:ext cx="8496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235" name="Ink 234"/>
                <p14:cNvContentPartPr/>
                <p14:nvPr/>
              </p14:nvContentPartPr>
              <p14:xfrm>
                <a:off x="5962501" y="2211575"/>
                <a:ext cx="72360" cy="14400"/>
              </p14:xfrm>
            </p:contentPart>
          </mc:Choice>
          <mc:Fallback>
            <p:pic>
              <p:nvPicPr>
                <p:cNvPr id="235" name="Ink 234"/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954221" y="2198975"/>
                  <a:ext cx="9288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236" name="Ink 235"/>
                <p14:cNvContentPartPr/>
                <p14:nvPr/>
              </p14:nvContentPartPr>
              <p14:xfrm>
                <a:off x="5985901" y="2130935"/>
                <a:ext cx="42480" cy="189720"/>
              </p14:xfrm>
            </p:contentPart>
          </mc:Choice>
          <mc:Fallback>
            <p:pic>
              <p:nvPicPr>
                <p:cNvPr id="236" name="Ink 235"/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973661" y="2119055"/>
                  <a:ext cx="6588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237" name="Ink 236"/>
                <p14:cNvContentPartPr/>
                <p14:nvPr/>
              </p14:nvContentPartPr>
              <p14:xfrm>
                <a:off x="6211261" y="2067215"/>
                <a:ext cx="134640" cy="290160"/>
              </p14:xfrm>
            </p:contentPart>
          </mc:Choice>
          <mc:Fallback>
            <p:pic>
              <p:nvPicPr>
                <p:cNvPr id="237" name="Ink 236"/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6199381" y="2054615"/>
                  <a:ext cx="15768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38" name="Ink 237"/>
                <p14:cNvContentPartPr/>
                <p14:nvPr/>
              </p14:nvContentPartPr>
              <p14:xfrm>
                <a:off x="6304861" y="2294375"/>
                <a:ext cx="47880" cy="13320"/>
              </p14:xfrm>
            </p:contentPart>
          </mc:Choice>
          <mc:Fallback>
            <p:pic>
              <p:nvPicPr>
                <p:cNvPr id="238" name="Ink 237"/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6298021" y="2283215"/>
                  <a:ext cx="6588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46" name="Ink 245"/>
                <p14:cNvContentPartPr/>
                <p14:nvPr/>
              </p14:nvContentPartPr>
              <p14:xfrm>
                <a:off x="5408821" y="2522975"/>
                <a:ext cx="104760" cy="201240"/>
              </p14:xfrm>
            </p:contentPart>
          </mc:Choice>
          <mc:Fallback>
            <p:pic>
              <p:nvPicPr>
                <p:cNvPr id="246" name="Ink 245"/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395861" y="2509655"/>
                  <a:ext cx="12960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47" name="Ink 246"/>
                <p14:cNvContentPartPr/>
                <p14:nvPr/>
              </p14:nvContentPartPr>
              <p14:xfrm>
                <a:off x="5577301" y="2592815"/>
                <a:ext cx="39600" cy="4320"/>
              </p14:xfrm>
            </p:contentPart>
          </mc:Choice>
          <mc:Fallback>
            <p:pic>
              <p:nvPicPr>
                <p:cNvPr id="247" name="Ink 246"/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5568661" y="2582735"/>
                  <a:ext cx="5976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48" name="Ink 247"/>
                <p14:cNvContentPartPr/>
                <p14:nvPr/>
              </p14:nvContentPartPr>
              <p14:xfrm>
                <a:off x="5605021" y="2629895"/>
                <a:ext cx="39960" cy="14400"/>
              </p14:xfrm>
            </p:contentPart>
          </mc:Choice>
          <mc:Fallback>
            <p:pic>
              <p:nvPicPr>
                <p:cNvPr id="248" name="Ink 247"/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597461" y="2621615"/>
                  <a:ext cx="543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49" name="Ink 248"/>
                <p14:cNvContentPartPr/>
                <p14:nvPr/>
              </p14:nvContentPartPr>
              <p14:xfrm>
                <a:off x="5795461" y="2546015"/>
                <a:ext cx="177120" cy="146160"/>
              </p14:xfrm>
            </p:contentPart>
          </mc:Choice>
          <mc:Fallback>
            <p:pic>
              <p:nvPicPr>
                <p:cNvPr id="249" name="Ink 248"/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782501" y="2533415"/>
                  <a:ext cx="19980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50" name="Ink 249"/>
                <p14:cNvContentPartPr/>
                <p14:nvPr/>
              </p14:nvContentPartPr>
              <p14:xfrm>
                <a:off x="5972221" y="2577335"/>
                <a:ext cx="65880" cy="11880"/>
              </p14:xfrm>
            </p:contentPart>
          </mc:Choice>
          <mc:Fallback>
            <p:pic>
              <p:nvPicPr>
                <p:cNvPr id="250" name="Ink 249"/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962861" y="2564375"/>
                  <a:ext cx="8676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51" name="Ink 250"/>
                <p14:cNvContentPartPr/>
                <p14:nvPr/>
              </p14:nvContentPartPr>
              <p14:xfrm>
                <a:off x="6010381" y="2488055"/>
                <a:ext cx="36000" cy="157680"/>
              </p14:xfrm>
            </p:contentPart>
          </mc:Choice>
          <mc:Fallback>
            <p:pic>
              <p:nvPicPr>
                <p:cNvPr id="251" name="Ink 250"/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5998501" y="2476535"/>
                  <a:ext cx="5904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52" name="Ink 251"/>
                <p14:cNvContentPartPr/>
                <p14:nvPr/>
              </p14:nvContentPartPr>
              <p14:xfrm>
                <a:off x="6206221" y="2436935"/>
                <a:ext cx="105120" cy="313560"/>
              </p14:xfrm>
            </p:contentPart>
          </mc:Choice>
          <mc:Fallback>
            <p:pic>
              <p:nvPicPr>
                <p:cNvPr id="252" name="Ink 251"/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194341" y="2424335"/>
                  <a:ext cx="128880" cy="33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53" name="Ink 252"/>
                <p14:cNvContentPartPr/>
                <p14:nvPr/>
              </p14:nvContentPartPr>
              <p14:xfrm>
                <a:off x="6271741" y="2624855"/>
                <a:ext cx="66240" cy="77760"/>
              </p14:xfrm>
            </p:contentPart>
          </mc:Choice>
          <mc:Fallback>
            <p:pic>
              <p:nvPicPr>
                <p:cNvPr id="253" name="Ink 252"/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262381" y="2618015"/>
                  <a:ext cx="8208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61" name="Ink 260"/>
                <p14:cNvContentPartPr/>
                <p14:nvPr/>
              </p14:nvContentPartPr>
              <p14:xfrm>
                <a:off x="5189581" y="2991335"/>
                <a:ext cx="32040" cy="226800"/>
              </p14:xfrm>
            </p:contentPart>
          </mc:Choice>
          <mc:Fallback>
            <p:pic>
              <p:nvPicPr>
                <p:cNvPr id="261" name="Ink 260"/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5180941" y="2980895"/>
                  <a:ext cx="4968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262" name="Ink 261"/>
                <p14:cNvContentPartPr/>
                <p14:nvPr/>
              </p14:nvContentPartPr>
              <p14:xfrm>
                <a:off x="5274901" y="3050735"/>
                <a:ext cx="83160" cy="129600"/>
              </p14:xfrm>
            </p:contentPart>
          </mc:Choice>
          <mc:Fallback>
            <p:pic>
              <p:nvPicPr>
                <p:cNvPr id="262" name="Ink 261"/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5264821" y="3038495"/>
                  <a:ext cx="10548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263" name="Ink 262"/>
                <p14:cNvContentPartPr/>
                <p14:nvPr/>
              </p14:nvContentPartPr>
              <p14:xfrm>
                <a:off x="5282101" y="3103655"/>
                <a:ext cx="79200" cy="5040"/>
              </p14:xfrm>
            </p:contentPart>
          </mc:Choice>
          <mc:Fallback>
            <p:pic>
              <p:nvPicPr>
                <p:cNvPr id="263" name="Ink 262"/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5273461" y="3094655"/>
                  <a:ext cx="9540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264" name="Ink 263"/>
                <p14:cNvContentPartPr/>
                <p14:nvPr/>
              </p14:nvContentPartPr>
              <p14:xfrm>
                <a:off x="5419261" y="2999255"/>
                <a:ext cx="36720" cy="225000"/>
              </p14:xfrm>
            </p:contentPart>
          </mc:Choice>
          <mc:Fallback>
            <p:pic>
              <p:nvPicPr>
                <p:cNvPr id="264" name="Ink 263"/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5408101" y="2988095"/>
                  <a:ext cx="5796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265" name="Ink 264"/>
                <p14:cNvContentPartPr/>
                <p14:nvPr/>
              </p14:nvContentPartPr>
              <p14:xfrm>
                <a:off x="5502061" y="3043895"/>
                <a:ext cx="58680" cy="30240"/>
              </p14:xfrm>
            </p:contentPart>
          </mc:Choice>
          <mc:Fallback>
            <p:pic>
              <p:nvPicPr>
                <p:cNvPr id="265" name="Ink 264"/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5497741" y="3032375"/>
                  <a:ext cx="7128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266" name="Ink 265"/>
                <p14:cNvContentPartPr/>
                <p14:nvPr/>
              </p14:nvContentPartPr>
              <p14:xfrm>
                <a:off x="5506741" y="3120215"/>
                <a:ext cx="39600" cy="9000"/>
              </p14:xfrm>
            </p:contentPart>
          </mc:Choice>
          <mc:Fallback>
            <p:pic>
              <p:nvPicPr>
                <p:cNvPr id="266" name="Ink 265"/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5497021" y="3109775"/>
                  <a:ext cx="5976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287" name="Ink 286"/>
                <p14:cNvContentPartPr/>
                <p14:nvPr/>
              </p14:nvContentPartPr>
              <p14:xfrm>
                <a:off x="6411421" y="2072615"/>
                <a:ext cx="4198320" cy="1528920"/>
              </p14:xfrm>
            </p:contentPart>
          </mc:Choice>
          <mc:Fallback>
            <p:pic>
              <p:nvPicPr>
                <p:cNvPr id="287" name="Ink 286"/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6402061" y="2061455"/>
                  <a:ext cx="4216680" cy="154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292" name="Ink 291"/>
                <p14:cNvContentPartPr/>
                <p14:nvPr/>
              </p14:nvContentPartPr>
              <p14:xfrm>
                <a:off x="5664061" y="3028055"/>
                <a:ext cx="82440" cy="147960"/>
              </p14:xfrm>
            </p:contentPart>
          </mc:Choice>
          <mc:Fallback>
            <p:pic>
              <p:nvPicPr>
                <p:cNvPr id="292" name="Ink 291"/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5654341" y="3015815"/>
                  <a:ext cx="10476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293" name="Ink 292"/>
                <p14:cNvContentPartPr/>
                <p14:nvPr/>
              </p14:nvContentPartPr>
              <p14:xfrm>
                <a:off x="5708341" y="3097175"/>
                <a:ext cx="90720" cy="21600"/>
              </p14:xfrm>
            </p:contentPart>
          </mc:Choice>
          <mc:Fallback>
            <p:pic>
              <p:nvPicPr>
                <p:cNvPr id="293" name="Ink 292"/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5697541" y="3086375"/>
                  <a:ext cx="11232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294" name="Ink 293"/>
                <p14:cNvContentPartPr/>
                <p14:nvPr/>
              </p14:nvContentPartPr>
              <p14:xfrm>
                <a:off x="5836141" y="2993855"/>
                <a:ext cx="61200" cy="27720"/>
              </p14:xfrm>
            </p:contentPart>
          </mc:Choice>
          <mc:Fallback>
            <p:pic>
              <p:nvPicPr>
                <p:cNvPr id="294" name="Ink 293"/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5830021" y="2981975"/>
                  <a:ext cx="7848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295" name="Ink 294"/>
                <p14:cNvContentPartPr/>
                <p14:nvPr/>
              </p14:nvContentPartPr>
              <p14:xfrm>
                <a:off x="5830741" y="3018335"/>
                <a:ext cx="79560" cy="145440"/>
              </p14:xfrm>
            </p:contentPart>
          </mc:Choice>
          <mc:Fallback>
            <p:pic>
              <p:nvPicPr>
                <p:cNvPr id="295" name="Ink 294"/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5820301" y="3010415"/>
                  <a:ext cx="10224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296" name="Ink 295"/>
                <p14:cNvContentPartPr/>
                <p14:nvPr/>
              </p14:nvContentPartPr>
              <p14:xfrm>
                <a:off x="5971861" y="2979095"/>
                <a:ext cx="74520" cy="169200"/>
              </p14:xfrm>
            </p:contentPart>
          </mc:Choice>
          <mc:Fallback>
            <p:pic>
              <p:nvPicPr>
                <p:cNvPr id="296" name="Ink 295"/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5959261" y="2969735"/>
                  <a:ext cx="10116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303" name="Ink 302"/>
                <p14:cNvContentPartPr/>
                <p14:nvPr/>
              </p14:nvContentPartPr>
              <p14:xfrm>
                <a:off x="5097781" y="3398495"/>
                <a:ext cx="20880" cy="221760"/>
              </p14:xfrm>
            </p:contentPart>
          </mc:Choice>
          <mc:Fallback>
            <p:pic>
              <p:nvPicPr>
                <p:cNvPr id="303" name="Ink 302"/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5091661" y="3393095"/>
                  <a:ext cx="3348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304" name="Ink 303"/>
                <p14:cNvContentPartPr/>
                <p14:nvPr/>
              </p14:nvContentPartPr>
              <p14:xfrm>
                <a:off x="5169421" y="3402815"/>
                <a:ext cx="80640" cy="188280"/>
              </p14:xfrm>
            </p:contentPart>
          </mc:Choice>
          <mc:Fallback>
            <p:pic>
              <p:nvPicPr>
                <p:cNvPr id="304" name="Ink 303"/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5163661" y="3395255"/>
                  <a:ext cx="9396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305" name="Ink 304"/>
                <p14:cNvContentPartPr/>
                <p14:nvPr/>
              </p14:nvContentPartPr>
              <p14:xfrm>
                <a:off x="5177341" y="3503615"/>
                <a:ext cx="74160" cy="13320"/>
              </p14:xfrm>
            </p:contentPart>
          </mc:Choice>
          <mc:Fallback>
            <p:pic>
              <p:nvPicPr>
                <p:cNvPr id="305" name="Ink 304"/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5171581" y="3497855"/>
                  <a:ext cx="8712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306" name="Ink 305"/>
                <p14:cNvContentPartPr/>
                <p14:nvPr/>
              </p14:nvContentPartPr>
              <p14:xfrm>
                <a:off x="5297221" y="3451055"/>
                <a:ext cx="90720" cy="128880"/>
              </p14:xfrm>
            </p:contentPart>
          </mc:Choice>
          <mc:Fallback>
            <p:pic>
              <p:nvPicPr>
                <p:cNvPr id="306" name="Ink 305"/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5290021" y="3445655"/>
                  <a:ext cx="10692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307" name="Ink 306"/>
                <p14:cNvContentPartPr/>
                <p14:nvPr/>
              </p14:nvContentPartPr>
              <p14:xfrm>
                <a:off x="5444461" y="3413975"/>
                <a:ext cx="92160" cy="165960"/>
              </p14:xfrm>
            </p:contentPart>
          </mc:Choice>
          <mc:Fallback>
            <p:pic>
              <p:nvPicPr>
                <p:cNvPr id="307" name="Ink 306"/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5439781" y="3404975"/>
                  <a:ext cx="10548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308" name="Ink 307"/>
                <p14:cNvContentPartPr/>
                <p14:nvPr/>
              </p14:nvContentPartPr>
              <p14:xfrm>
                <a:off x="5565781" y="3341615"/>
                <a:ext cx="72000" cy="312120"/>
              </p14:xfrm>
            </p:contentPart>
          </mc:Choice>
          <mc:Fallback>
            <p:pic>
              <p:nvPicPr>
                <p:cNvPr id="308" name="Ink 307"/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5558941" y="3334775"/>
                  <a:ext cx="85680" cy="32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309" name="Ink 308"/>
                <p14:cNvContentPartPr/>
                <p14:nvPr/>
              </p14:nvContentPartPr>
              <p14:xfrm>
                <a:off x="5677381" y="3445295"/>
                <a:ext cx="67320" cy="25200"/>
              </p14:xfrm>
            </p:contentPart>
          </mc:Choice>
          <mc:Fallback>
            <p:pic>
              <p:nvPicPr>
                <p:cNvPr id="309" name="Ink 308"/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5670901" y="3436655"/>
                  <a:ext cx="8244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310" name="Ink 309"/>
                <p14:cNvContentPartPr/>
                <p14:nvPr/>
              </p14:nvContentPartPr>
              <p14:xfrm>
                <a:off x="5692141" y="3505415"/>
                <a:ext cx="59400" cy="12960"/>
              </p14:xfrm>
            </p:contentPart>
          </mc:Choice>
          <mc:Fallback>
            <p:pic>
              <p:nvPicPr>
                <p:cNvPr id="310" name="Ink 309"/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5687821" y="3497855"/>
                  <a:ext cx="6948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314" name="Ink 313"/>
                <p14:cNvContentPartPr/>
                <p14:nvPr/>
              </p14:nvContentPartPr>
              <p14:xfrm>
                <a:off x="5898781" y="3391655"/>
                <a:ext cx="28440" cy="215640"/>
              </p14:xfrm>
            </p:contentPart>
          </mc:Choice>
          <mc:Fallback>
            <p:pic>
              <p:nvPicPr>
                <p:cNvPr id="314" name="Ink 313"/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5889781" y="3382655"/>
                  <a:ext cx="4428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315" name="Ink 314"/>
                <p14:cNvContentPartPr/>
                <p14:nvPr/>
              </p14:nvContentPartPr>
              <p14:xfrm>
                <a:off x="5968621" y="3431975"/>
                <a:ext cx="97200" cy="137520"/>
              </p14:xfrm>
            </p:contentPart>
          </mc:Choice>
          <mc:Fallback>
            <p:pic>
              <p:nvPicPr>
                <p:cNvPr id="315" name="Ink 314"/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5961421" y="3422975"/>
                  <a:ext cx="11340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316" name="Ink 315"/>
                <p14:cNvContentPartPr/>
                <p14:nvPr/>
              </p14:nvContentPartPr>
              <p14:xfrm>
                <a:off x="5986981" y="3487415"/>
                <a:ext cx="69120" cy="25200"/>
              </p14:xfrm>
            </p:contentPart>
          </mc:Choice>
          <mc:Fallback>
            <p:pic>
              <p:nvPicPr>
                <p:cNvPr id="316" name="Ink 315"/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5979781" y="3479855"/>
                  <a:ext cx="8388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317" name="Ink 316"/>
                <p14:cNvContentPartPr/>
                <p14:nvPr/>
              </p14:nvContentPartPr>
              <p14:xfrm>
                <a:off x="6090301" y="3362135"/>
                <a:ext cx="101880" cy="274320"/>
              </p14:xfrm>
            </p:contentPart>
          </mc:Choice>
          <mc:Fallback>
            <p:pic>
              <p:nvPicPr>
                <p:cNvPr id="317" name="Ink 316"/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6085981" y="3357815"/>
                  <a:ext cx="11160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318" name="Ink 317"/>
                <p14:cNvContentPartPr/>
                <p14:nvPr/>
              </p14:nvContentPartPr>
              <p14:xfrm>
                <a:off x="6277141" y="3489575"/>
                <a:ext cx="87120" cy="14400"/>
              </p14:xfrm>
            </p:contentPart>
          </mc:Choice>
          <mc:Fallback>
            <p:pic>
              <p:nvPicPr>
                <p:cNvPr id="318" name="Ink 317"/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6269221" y="3480215"/>
                  <a:ext cx="10260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319" name="Ink 318"/>
                <p14:cNvContentPartPr/>
                <p14:nvPr/>
              </p14:nvContentPartPr>
              <p14:xfrm>
                <a:off x="6307381" y="3401735"/>
                <a:ext cx="47160" cy="189360"/>
              </p14:xfrm>
            </p:contentPart>
          </mc:Choice>
          <mc:Fallback>
            <p:pic>
              <p:nvPicPr>
                <p:cNvPr id="319" name="Ink 318"/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6298381" y="3393815"/>
                  <a:ext cx="6048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320" name="Ink 319"/>
                <p14:cNvContentPartPr/>
                <p14:nvPr/>
              </p14:nvContentPartPr>
              <p14:xfrm>
                <a:off x="6429781" y="3359255"/>
                <a:ext cx="28080" cy="239400"/>
              </p14:xfrm>
            </p:contentPart>
          </mc:Choice>
          <mc:Fallback>
            <p:pic>
              <p:nvPicPr>
                <p:cNvPr id="320" name="Ink 319"/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6420781" y="3352775"/>
                  <a:ext cx="43920" cy="2527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730811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13" y="658745"/>
            <a:ext cx="9053216" cy="870208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244B49B7-CEF2-40FC-8896-E59ABFBDF78B}"/>
              </a:ext>
            </a:extLst>
          </p:cNvPr>
          <p:cNvSpPr txBox="1"/>
          <p:nvPr/>
        </p:nvSpPr>
        <p:spPr>
          <a:xfrm>
            <a:off x="0" y="-6605"/>
            <a:ext cx="3949748" cy="584775"/>
          </a:xfrm>
          <a:prstGeom prst="homePlate">
            <a:avLst/>
          </a:prstGeom>
          <a:solidFill>
            <a:srgbClr val="00206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Cambridge Ex 5I</a:t>
            </a:r>
            <a:r>
              <a:rPr kumimoji="0" lang="en-AU" sz="32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 13</a:t>
            </a:r>
            <a:endParaRPr kumimoji="0" lang="en-AU" sz="3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90" name="Group 89"/>
          <p:cNvGrpSpPr/>
          <p:nvPr/>
        </p:nvGrpSpPr>
        <p:grpSpPr>
          <a:xfrm>
            <a:off x="2051821" y="1669893"/>
            <a:ext cx="4502160" cy="1601640"/>
            <a:chOff x="2051821" y="1669893"/>
            <a:chExt cx="4502160" cy="1601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7" name="Ink 6"/>
                <p14:cNvContentPartPr/>
                <p14:nvPr/>
              </p14:nvContentPartPr>
              <p14:xfrm>
                <a:off x="2051821" y="1669893"/>
                <a:ext cx="4502160" cy="311040"/>
              </p14:xfrm>
            </p:contentPart>
          </mc:Choice>
          <mc:Fallback>
            <p:pic>
              <p:nvPicPr>
                <p:cNvPr id="7" name="Ink 6"/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044621" y="1663053"/>
                  <a:ext cx="4518720" cy="32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63" name="Ink 62"/>
                <p14:cNvContentPartPr/>
                <p14:nvPr/>
              </p14:nvContentPartPr>
              <p14:xfrm>
                <a:off x="4386781" y="2101893"/>
                <a:ext cx="1401480" cy="1169640"/>
              </p14:xfrm>
            </p:contentPart>
          </mc:Choice>
          <mc:Fallback>
            <p:pic>
              <p:nvPicPr>
                <p:cNvPr id="63" name="Ink 62"/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379221" y="2094333"/>
                  <a:ext cx="1417680" cy="11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64" name="Ink 63"/>
                <p14:cNvContentPartPr/>
                <p14:nvPr/>
              </p14:nvContentPartPr>
              <p14:xfrm>
                <a:off x="4174381" y="2241213"/>
                <a:ext cx="447840" cy="153000"/>
              </p14:xfrm>
            </p:contentPart>
          </mc:Choice>
          <mc:Fallback>
            <p:pic>
              <p:nvPicPr>
                <p:cNvPr id="64" name="Ink 63"/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167181" y="2233293"/>
                  <a:ext cx="46224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65" name="Ink 64"/>
                <p14:cNvContentPartPr/>
                <p14:nvPr/>
              </p14:nvContentPartPr>
              <p14:xfrm>
                <a:off x="4708621" y="2117373"/>
                <a:ext cx="98640" cy="443520"/>
              </p14:xfrm>
            </p:contentPart>
          </mc:Choice>
          <mc:Fallback>
            <p:pic>
              <p:nvPicPr>
                <p:cNvPr id="65" name="Ink 64"/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700701" y="2109453"/>
                  <a:ext cx="110880" cy="45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71" name="Ink 70"/>
                <p14:cNvContentPartPr/>
                <p14:nvPr/>
              </p14:nvContentPartPr>
              <p14:xfrm>
                <a:off x="5873941" y="2084973"/>
                <a:ext cx="101160" cy="464040"/>
              </p14:xfrm>
            </p:contentPart>
          </mc:Choice>
          <mc:Fallback>
            <p:pic>
              <p:nvPicPr>
                <p:cNvPr id="71" name="Ink 70"/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864941" y="2075973"/>
                  <a:ext cx="119160" cy="48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87" name="Ink 86"/>
                <p14:cNvContentPartPr/>
                <p14:nvPr/>
              </p14:nvContentPartPr>
              <p14:xfrm>
                <a:off x="5064301" y="2383773"/>
                <a:ext cx="585360" cy="45000"/>
              </p14:xfrm>
            </p:contentPart>
          </mc:Choice>
          <mc:Fallback>
            <p:pic>
              <p:nvPicPr>
                <p:cNvPr id="87" name="Ink 86"/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058901" y="2376573"/>
                  <a:ext cx="597240" cy="60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7" name="Group 156"/>
          <p:cNvGrpSpPr/>
          <p:nvPr/>
        </p:nvGrpSpPr>
        <p:grpSpPr>
          <a:xfrm>
            <a:off x="1999261" y="3378161"/>
            <a:ext cx="4471920" cy="1264680"/>
            <a:chOff x="1999261" y="3378161"/>
            <a:chExt cx="4471920" cy="1264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94" name="Ink 93"/>
                <p14:cNvContentPartPr/>
                <p14:nvPr/>
              </p14:nvContentPartPr>
              <p14:xfrm>
                <a:off x="1999261" y="3378161"/>
                <a:ext cx="4471920" cy="374760"/>
              </p14:xfrm>
            </p:contentPart>
          </mc:Choice>
          <mc:Fallback>
            <p:pic>
              <p:nvPicPr>
                <p:cNvPr id="94" name="Ink 93"/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992421" y="3373121"/>
                  <a:ext cx="4488840" cy="38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31" name="Ink 130"/>
                <p14:cNvContentPartPr/>
                <p14:nvPr/>
              </p14:nvContentPartPr>
              <p14:xfrm>
                <a:off x="4846861" y="3825641"/>
                <a:ext cx="140760" cy="415080"/>
              </p14:xfrm>
            </p:contentPart>
          </mc:Choice>
          <mc:Fallback>
            <p:pic>
              <p:nvPicPr>
                <p:cNvPr id="131" name="Ink 130"/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838221" y="3815921"/>
                  <a:ext cx="155520" cy="43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37" name="Ink 136"/>
                <p14:cNvContentPartPr/>
                <p14:nvPr/>
              </p14:nvContentPartPr>
              <p14:xfrm>
                <a:off x="5124781" y="3778481"/>
                <a:ext cx="924120" cy="444960"/>
              </p14:xfrm>
            </p:contentPart>
          </mc:Choice>
          <mc:Fallback>
            <p:pic>
              <p:nvPicPr>
                <p:cNvPr id="137" name="Ink 136"/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117227" y="3769481"/>
                  <a:ext cx="941387" cy="46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38" name="Ink 137"/>
                <p14:cNvContentPartPr/>
                <p14:nvPr/>
              </p14:nvContentPartPr>
              <p14:xfrm>
                <a:off x="4307221" y="3874961"/>
                <a:ext cx="484200" cy="202680"/>
              </p14:xfrm>
            </p:contentPart>
          </mc:Choice>
          <mc:Fallback>
            <p:pic>
              <p:nvPicPr>
                <p:cNvPr id="138" name="Ink 137"/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298941" y="3865961"/>
                  <a:ext cx="50148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44" name="Ink 143"/>
                <p14:cNvContentPartPr/>
                <p14:nvPr/>
              </p14:nvContentPartPr>
              <p14:xfrm>
                <a:off x="5279581" y="4027961"/>
                <a:ext cx="629280" cy="64800"/>
              </p14:xfrm>
            </p:contentPart>
          </mc:Choice>
          <mc:Fallback>
            <p:pic>
              <p:nvPicPr>
                <p:cNvPr id="144" name="Ink 143"/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272381" y="4018961"/>
                  <a:ext cx="64548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51" name="Ink 150"/>
                <p14:cNvContentPartPr/>
                <p14:nvPr/>
              </p14:nvContentPartPr>
              <p14:xfrm>
                <a:off x="6132781" y="3794321"/>
                <a:ext cx="129960" cy="433440"/>
              </p14:xfrm>
            </p:contentPart>
          </mc:Choice>
          <mc:Fallback>
            <p:pic>
              <p:nvPicPr>
                <p:cNvPr id="151" name="Ink 150"/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6127381" y="3786041"/>
                  <a:ext cx="144360" cy="45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52" name="Ink 151"/>
                <p14:cNvContentPartPr/>
                <p14:nvPr/>
              </p14:nvContentPartPr>
              <p14:xfrm>
                <a:off x="4380661" y="4417121"/>
                <a:ext cx="743400" cy="225720"/>
              </p14:xfrm>
            </p:contentPart>
          </mc:Choice>
          <mc:Fallback>
            <p:pic>
              <p:nvPicPr>
                <p:cNvPr id="152" name="Ink 151"/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374901" y="4407401"/>
                  <a:ext cx="758520" cy="243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166" name="Ink 165"/>
              <p14:cNvContentPartPr/>
              <p14:nvPr/>
            </p14:nvContentPartPr>
            <p14:xfrm>
              <a:off x="286381" y="1645841"/>
              <a:ext cx="1511640" cy="302040"/>
            </p14:xfrm>
          </p:contentPart>
        </mc:Choice>
        <mc:Fallback>
          <p:pic>
            <p:nvPicPr>
              <p:cNvPr id="166" name="Ink 165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78821" y="1637201"/>
                <a:ext cx="1526040" cy="31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181" name="Ink 180"/>
              <p14:cNvContentPartPr/>
              <p14:nvPr/>
            </p14:nvContentPartPr>
            <p14:xfrm>
              <a:off x="287461" y="3475721"/>
              <a:ext cx="1484280" cy="359640"/>
            </p14:xfrm>
          </p:contentPart>
        </mc:Choice>
        <mc:Fallback>
          <p:pic>
            <p:nvPicPr>
              <p:cNvPr id="181" name="Ink 180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78821" y="3466721"/>
                <a:ext cx="1500480" cy="37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56" name="Ink 255"/>
              <p14:cNvContentPartPr/>
              <p14:nvPr/>
            </p14:nvContentPartPr>
            <p14:xfrm>
              <a:off x="196381" y="4661561"/>
              <a:ext cx="6341040" cy="960840"/>
            </p14:xfrm>
          </p:contentPart>
        </mc:Choice>
        <mc:Fallback>
          <p:pic>
            <p:nvPicPr>
              <p:cNvPr id="256" name="Ink 255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89181" y="4654721"/>
                <a:ext cx="6357960" cy="97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57" name="Ink 256"/>
              <p14:cNvContentPartPr/>
              <p14:nvPr/>
            </p14:nvContentPartPr>
            <p14:xfrm>
              <a:off x="6016501" y="5161601"/>
              <a:ext cx="129960" cy="523080"/>
            </p14:xfrm>
          </p:contentPart>
        </mc:Choice>
        <mc:Fallback>
          <p:pic>
            <p:nvPicPr>
              <p:cNvPr id="257" name="Ink 256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011101" y="5152961"/>
                <a:ext cx="144360" cy="54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58" name="Ink 257"/>
              <p14:cNvContentPartPr/>
              <p14:nvPr/>
            </p14:nvContentPartPr>
            <p14:xfrm>
              <a:off x="4485061" y="5263121"/>
              <a:ext cx="556560" cy="661320"/>
            </p14:xfrm>
          </p:contentPart>
        </mc:Choice>
        <mc:Fallback>
          <p:pic>
            <p:nvPicPr>
              <p:cNvPr id="258" name="Ink 257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4477861" y="5254481"/>
                <a:ext cx="572760" cy="67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261" name="Ink 260"/>
              <p14:cNvContentPartPr/>
              <p14:nvPr/>
            </p14:nvContentPartPr>
            <p14:xfrm>
              <a:off x="4292461" y="5385521"/>
              <a:ext cx="101880" cy="11160"/>
            </p14:xfrm>
          </p:contentPart>
        </mc:Choice>
        <mc:Fallback>
          <p:pic>
            <p:nvPicPr>
              <p:cNvPr id="261" name="Ink 260"/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4285621" y="5378681"/>
                <a:ext cx="112680" cy="2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267" name="Ink 266"/>
              <p14:cNvContentPartPr/>
              <p14:nvPr/>
            </p14:nvContentPartPr>
            <p14:xfrm>
              <a:off x="1183691" y="5939258"/>
              <a:ext cx="8396280" cy="491760"/>
            </p14:xfrm>
          </p:contentPart>
        </mc:Choice>
        <mc:Fallback>
          <p:pic>
            <p:nvPicPr>
              <p:cNvPr id="267" name="Ink 266"/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175051" y="5936736"/>
                <a:ext cx="8409960" cy="49968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41920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2FD72F0-D346-4484-930F-8042CBD15A4A}"/>
              </a:ext>
            </a:extLst>
          </p:cNvPr>
          <p:cNvSpPr txBox="1"/>
          <p:nvPr/>
        </p:nvSpPr>
        <p:spPr>
          <a:xfrm>
            <a:off x="-1" y="0"/>
            <a:ext cx="5545183" cy="584775"/>
          </a:xfrm>
          <a:prstGeom prst="homePlate">
            <a:avLst/>
          </a:prstGeom>
          <a:solidFill>
            <a:schemeClr val="accent5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/>
              <a:t>Independent Practice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61882" y="788331"/>
            <a:ext cx="8993619" cy="12877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AU" sz="2400" b="1" dirty="0" smtClean="0"/>
              <a:t>Cambridge Ex 5I</a:t>
            </a:r>
          </a:p>
        </p:txBody>
      </p:sp>
    </p:spTree>
    <p:extLst>
      <p:ext uri="{BB962C8B-B14F-4D97-AF65-F5344CB8AC3E}">
        <p14:creationId xmlns:p14="http://schemas.microsoft.com/office/powerpoint/2010/main" val="43741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3226797-393A-AF41-B50F-2A7CE1744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64" y="382555"/>
            <a:ext cx="8543925" cy="1325563"/>
          </a:xfrm>
        </p:spPr>
        <p:txBody>
          <a:bodyPr/>
          <a:lstStyle/>
          <a:p>
            <a:r>
              <a:rPr lang="en-US" sz="4000" dirty="0"/>
              <a:t>What is a set?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8692A867-C380-9E4E-AAEB-6E099ED9721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88460" y="1501982"/>
                <a:ext cx="11143816" cy="2912922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A </a:t>
                </a:r>
                <a:r>
                  <a:rPr lang="en-US" b="1" dirty="0">
                    <a:solidFill>
                      <a:srgbClr val="FF0000"/>
                    </a:solidFill>
                  </a:rPr>
                  <a:t>set</a:t>
                </a:r>
                <a:r>
                  <a:rPr lang="en-US" dirty="0"/>
                  <a:t> is a well-defined collection of objects usually denoted by a capital letter.</a:t>
                </a:r>
              </a:p>
              <a:p>
                <a:r>
                  <a:rPr lang="en-US" dirty="0"/>
                  <a:t>Each member of a set is called an </a:t>
                </a:r>
                <a:r>
                  <a:rPr lang="en-US" b="1" dirty="0">
                    <a:solidFill>
                      <a:srgbClr val="FF0000"/>
                    </a:solidFill>
                  </a:rPr>
                  <a:t>element</a:t>
                </a:r>
                <a:r>
                  <a:rPr lang="en-US" dirty="0"/>
                  <a:t>.</a:t>
                </a:r>
              </a:p>
              <a:p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an element of set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, the notation to use is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A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A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. ‘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dirty="0"/>
                  <a:t>’ means ‘</a:t>
                </a:r>
                <a:r>
                  <a:rPr lang="en-US" b="1" dirty="0">
                    <a:solidFill>
                      <a:srgbClr val="FF0000"/>
                    </a:solidFill>
                  </a:rPr>
                  <a:t>is an element of</a:t>
                </a:r>
                <a:r>
                  <a:rPr lang="en-US" dirty="0"/>
                  <a:t>’.</a:t>
                </a:r>
              </a:p>
              <a:p>
                <a:r>
                  <a:rPr lang="en-US" dirty="0"/>
                  <a:t>A set is a </a:t>
                </a:r>
                <a:r>
                  <a:rPr lang="en-US" b="1" dirty="0">
                    <a:solidFill>
                      <a:srgbClr val="FF0000"/>
                    </a:solidFill>
                  </a:rPr>
                  <a:t>finite set </a:t>
                </a:r>
                <a:r>
                  <a:rPr lang="en-US" dirty="0"/>
                  <a:t>if it contains a finite number of elements, otherwise, it is termed an </a:t>
                </a:r>
                <a:r>
                  <a:rPr lang="en-US" b="1" dirty="0">
                    <a:solidFill>
                      <a:srgbClr val="FF0000"/>
                    </a:solidFill>
                  </a:rPr>
                  <a:t>infinite set</a:t>
                </a:r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8692A867-C380-9E4E-AAEB-6E099ED972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8460" y="1501982"/>
                <a:ext cx="11143816" cy="2912922"/>
              </a:xfrm>
              <a:blipFill rotWithShape="0">
                <a:blip r:embed="rId2"/>
                <a:stretch>
                  <a:fillRect l="-985" t="-4603" r="-602" b="-4603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="" xmlns:a16="http://schemas.microsoft.com/office/drawing/2014/main" id="{B6EA2A3B-0527-A24C-8004-70B12E75A2C0}"/>
                  </a:ext>
                </a:extLst>
              </p:cNvPr>
              <p:cNvSpPr txBox="1"/>
              <p:nvPr/>
            </p:nvSpPr>
            <p:spPr>
              <a:xfrm>
                <a:off x="1143000" y="4738547"/>
                <a:ext cx="9906000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36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AU" sz="3600" i="1">
                          <a:latin typeface="Cambria Math" panose="02040503050406030204" pitchFamily="18" charset="0"/>
                        </a:rPr>
                        <m:t>={3, 6, 9, 12, 15, 18}</m:t>
                      </m:r>
                    </m:oMath>
                  </m:oMathPara>
                </a14:m>
                <a:endParaRPr lang="en-US" sz="3600" dirty="0"/>
              </a:p>
              <a:p>
                <a:pPr algn="ctr"/>
                <a:endParaRPr lang="en-US" sz="36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360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AU" sz="3600" i="1" smtClean="0">
                          <a:latin typeface="Cambria Math" panose="02040503050406030204" pitchFamily="18" charset="0"/>
                        </a:rPr>
                        <m:t>={</m:t>
                      </m:r>
                      <m:r>
                        <a:rPr lang="en-AU" sz="36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AU" sz="360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AU" sz="36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AU" sz="360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AU" sz="3600" i="0">
                          <a:latin typeface="Cambria Math" panose="02040503050406030204" pitchFamily="18" charset="0"/>
                        </a:rPr>
                        <m:t>is</m:t>
                      </m:r>
                      <m:r>
                        <m:rPr>
                          <m:nor/>
                        </m:rPr>
                        <a:rPr lang="en-AU" sz="3600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AU" sz="3600" i="0">
                          <a:latin typeface="Cambria Math" panose="020405030504060302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AU" sz="3600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AU" sz="3600" i="0">
                          <a:latin typeface="Cambria Math" panose="02040503050406030204" pitchFamily="18" charset="0"/>
                        </a:rPr>
                        <m:t>counting</m:t>
                      </m:r>
                      <m:r>
                        <m:rPr>
                          <m:nor/>
                        </m:rPr>
                        <a:rPr lang="en-AU" sz="3600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AU" sz="3600" i="0">
                          <a:latin typeface="Cambria Math" panose="02040503050406030204" pitchFamily="18" charset="0"/>
                        </a:rPr>
                        <m:t>number</m:t>
                      </m:r>
                      <m:r>
                        <m:rPr>
                          <m:nor/>
                        </m:rPr>
                        <a:rPr lang="en-AU" sz="3600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AU" sz="3600" i="0">
                          <a:latin typeface="Cambria Math" panose="02040503050406030204" pitchFamily="18" charset="0"/>
                        </a:rPr>
                        <m:t>divisable</m:t>
                      </m:r>
                      <m:r>
                        <m:rPr>
                          <m:nor/>
                        </m:rPr>
                        <a:rPr lang="en-AU" sz="3600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AU" sz="3600" i="0">
                          <a:latin typeface="Cambria Math" panose="02040503050406030204" pitchFamily="18" charset="0"/>
                        </a:rPr>
                        <m:t>by</m:t>
                      </m:r>
                      <m:r>
                        <m:rPr>
                          <m:nor/>
                        </m:rPr>
                        <a:rPr lang="en-AU" sz="3600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AU" sz="3600" i="1">
                          <a:latin typeface="Cambria Math" panose="02040503050406030204" pitchFamily="18" charset="0"/>
                        </a:rPr>
                        <m:t>2}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B6EA2A3B-0527-A24C-8004-70B12E75A2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4738547"/>
                <a:ext cx="9906000" cy="175432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ADA7AF8-1FC9-4807-B4FF-6DF092ABA010}"/>
              </a:ext>
            </a:extLst>
          </p:cNvPr>
          <p:cNvSpPr txBox="1"/>
          <p:nvPr/>
        </p:nvSpPr>
        <p:spPr>
          <a:xfrm>
            <a:off x="0" y="0"/>
            <a:ext cx="4023093" cy="584775"/>
          </a:xfrm>
          <a:prstGeom prst="homePlat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AU" sz="3200" dirty="0" smtClean="0"/>
              <a:t>Concept Development</a:t>
            </a: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4009500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CB74DB4-AD2E-064F-A111-F276B6C6A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911" y="652194"/>
            <a:ext cx="8543925" cy="1325563"/>
          </a:xfrm>
        </p:spPr>
        <p:txBody>
          <a:bodyPr>
            <a:normAutofit/>
          </a:bodyPr>
          <a:lstStyle/>
          <a:p>
            <a:r>
              <a:rPr lang="en-US" sz="4000" dirty="0"/>
              <a:t>Universal and empty sets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8FF1ECC1-35DC-B740-831B-B453B643912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72935" y="1836709"/>
                <a:ext cx="10515600" cy="4351338"/>
              </a:xfrm>
            </p:spPr>
            <p:txBody>
              <a:bodyPr/>
              <a:lstStyle/>
              <a:p>
                <a:r>
                  <a:rPr lang="en-US" dirty="0"/>
                  <a:t>A </a:t>
                </a:r>
                <a:r>
                  <a:rPr lang="en-US" b="1" dirty="0">
                    <a:solidFill>
                      <a:srgbClr val="FF0000"/>
                    </a:solidFill>
                  </a:rPr>
                  <a:t>universal set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AU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𝑼</m:t>
                    </m:r>
                  </m:oMath>
                </a14:m>
                <a:r>
                  <a:rPr lang="en-US" dirty="0"/>
                  <a:t>, is a fixed set of all elements used in a  particular problem or situation.</a:t>
                </a:r>
              </a:p>
              <a:p>
                <a:pPr lvl="1"/>
                <a:r>
                  <a:rPr lang="en-US" dirty="0"/>
                  <a:t>In statistics, this would be the population</a:t>
                </a:r>
              </a:p>
              <a:p>
                <a:pPr lvl="1"/>
                <a:r>
                  <a:rPr lang="en-US" dirty="0"/>
                  <a:t>In probability, it corresponds to the sample space.</a:t>
                </a:r>
              </a:p>
              <a:p>
                <a:endParaRPr lang="en-US" dirty="0"/>
              </a:p>
              <a:p>
                <a:r>
                  <a:rPr lang="en-US" dirty="0"/>
                  <a:t>An </a:t>
                </a:r>
                <a:r>
                  <a:rPr lang="en-US" b="1" dirty="0">
                    <a:solidFill>
                      <a:srgbClr val="FF0000"/>
                    </a:solidFill>
                  </a:rPr>
                  <a:t>empty</a:t>
                </a:r>
                <a:r>
                  <a:rPr lang="en-US" dirty="0"/>
                  <a:t> (or </a:t>
                </a:r>
                <a:r>
                  <a:rPr lang="en-US" b="1" dirty="0">
                    <a:solidFill>
                      <a:srgbClr val="FF0000"/>
                    </a:solidFill>
                  </a:rPr>
                  <a:t>null</a:t>
                </a:r>
                <a:r>
                  <a:rPr lang="en-US" dirty="0"/>
                  <a:t>)set is defined as the set with no elements.  </a:t>
                </a:r>
              </a:p>
              <a:p>
                <a:pPr lvl="1"/>
                <a:r>
                  <a:rPr lang="en-US" dirty="0"/>
                  <a:t>An </a:t>
                </a:r>
                <a:r>
                  <a:rPr lang="en-US" b="1" dirty="0">
                    <a:solidFill>
                      <a:srgbClr val="FF0000"/>
                    </a:solidFill>
                  </a:rPr>
                  <a:t>empty</a:t>
                </a:r>
                <a:r>
                  <a:rPr lang="en-US" dirty="0"/>
                  <a:t> (or </a:t>
                </a:r>
                <a:r>
                  <a:rPr lang="en-US" b="1" dirty="0">
                    <a:solidFill>
                      <a:srgbClr val="FF0000"/>
                    </a:solidFill>
                  </a:rPr>
                  <a:t>null</a:t>
                </a:r>
                <a:r>
                  <a:rPr lang="en-US" dirty="0"/>
                  <a:t>) is denoted by the symbol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AU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{ }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8FF1ECC1-35DC-B740-831B-B453B643912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2935" y="1836709"/>
                <a:ext cx="10515600" cy="4351338"/>
              </a:xfrm>
              <a:blipFill rotWithShape="0"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ADA7AF8-1FC9-4807-B4FF-6DF092ABA010}"/>
              </a:ext>
            </a:extLst>
          </p:cNvPr>
          <p:cNvSpPr txBox="1"/>
          <p:nvPr/>
        </p:nvSpPr>
        <p:spPr>
          <a:xfrm>
            <a:off x="0" y="0"/>
            <a:ext cx="4023093" cy="584775"/>
          </a:xfrm>
          <a:prstGeom prst="homePlat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AU" sz="3200" dirty="0" smtClean="0"/>
              <a:t>Concept Development</a:t>
            </a: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339810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2964683-B0A4-B346-8306-7CCCFDA56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89" y="172151"/>
            <a:ext cx="8543925" cy="1325563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+mn-lt"/>
              </a:rPr>
              <a:t>Subset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7A48665A-5108-AD40-912D-AE885AD884D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05333" y="1085089"/>
                <a:ext cx="10877809" cy="566928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A </a:t>
                </a:r>
                <a:r>
                  <a:rPr lang="en-US" b="1" dirty="0">
                    <a:solidFill>
                      <a:srgbClr val="FF0000"/>
                    </a:solidFill>
                  </a:rPr>
                  <a:t>subset</a:t>
                </a:r>
                <a:r>
                  <a:rPr lang="en-US" dirty="0"/>
                  <a:t> is a set which contains some (or all) of the elements of a given set.</a:t>
                </a:r>
              </a:p>
              <a:p>
                <a:r>
                  <a:rPr lang="en-US" dirty="0"/>
                  <a:t>The symbol :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⊂</m:t>
                    </m:r>
                  </m:oMath>
                </a14:m>
                <a:r>
                  <a:rPr lang="en-US" dirty="0"/>
                  <a:t> (proper),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</m:oMath>
                </a14:m>
                <a:r>
                  <a:rPr lang="en-US" dirty="0"/>
                  <a:t> (improper).</a:t>
                </a:r>
              </a:p>
              <a:p>
                <a:pPr marL="0" indent="0">
                  <a:buNone/>
                </a:pPr>
                <a:r>
                  <a:rPr lang="en-US" dirty="0"/>
                  <a:t> e.g.	</a:t>
                </a:r>
                <a:r>
                  <a:rPr lang="en-AU" dirty="0"/>
                  <a:t> </a:t>
                </a:r>
                <a14:m>
                  <m:oMath xmlns:m="http://schemas.openxmlformats.org/officeDocument/2006/math">
                    <m:r>
                      <a:rPr lang="en-AU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={3, 6, 9, 12, 15, 18}</m:t>
                    </m:r>
                  </m:oMath>
                </a14:m>
                <a:r>
                  <a:rPr lang="en-US" dirty="0"/>
                  <a:t> </a:t>
                </a:r>
                <a:endParaRPr lang="en-AU" b="0" i="0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AU" b="0" dirty="0"/>
                  <a:t>	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={3, 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6,9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={3, 6, 9, 12, 15, 18}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>
                    <a:solidFill>
                      <a:srgbClr val="FF0000"/>
                    </a:solidFill>
                  </a:rPr>
                  <a:t>Proper subset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⊂</m:t>
                    </m:r>
                    <m:r>
                      <a:rPr lang="en-A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b="1" dirty="0"/>
                  <a:t>.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is a proper subset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because it contains some of the elements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endParaRPr lang="en-US" b="1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rgbClr val="FF0000"/>
                    </a:solidFill>
                  </a:rPr>
                  <a:t>Improper subset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AU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r>
                      <a:rPr lang="en-A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b="1" dirty="0"/>
                  <a:t>.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is an improper subset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because it contains all the elements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Note: The empty (or null) set is always a subset of any set.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7A48665A-5108-AD40-912D-AE885AD884D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5333" y="1085089"/>
                <a:ext cx="10877809" cy="5669280"/>
              </a:xfrm>
              <a:blipFill rotWithShape="0">
                <a:blip r:embed="rId2"/>
                <a:stretch>
                  <a:fillRect l="-1008" t="-215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ADA7AF8-1FC9-4807-B4FF-6DF092ABA010}"/>
              </a:ext>
            </a:extLst>
          </p:cNvPr>
          <p:cNvSpPr txBox="1"/>
          <p:nvPr/>
        </p:nvSpPr>
        <p:spPr>
          <a:xfrm>
            <a:off x="0" y="0"/>
            <a:ext cx="4023093" cy="584775"/>
          </a:xfrm>
          <a:prstGeom prst="homePlat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AU" sz="3200" dirty="0" smtClean="0"/>
              <a:t>Concept Development</a:t>
            </a: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3453695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2964683-B0A4-B346-8306-7CCCFDA56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89" y="172151"/>
            <a:ext cx="8543925" cy="1325563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+mn-lt"/>
              </a:rPr>
              <a:t>Cardinality</a:t>
            </a:r>
            <a:endParaRPr lang="en-US" sz="3200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mc="http://schemas.openxmlformats.org/markup-compatibility/2006" xmlns:a14="http://schemas.microsoft.com/office/drawing/2010/main" xmlns="" xmlns:a16="http://schemas.microsoft.com/office/drawing/2014/main" id="{7A48665A-5108-AD40-912D-AE885AD884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333" y="1085089"/>
            <a:ext cx="10877809" cy="5669280"/>
          </a:xfrm>
        </p:spPr>
        <p:txBody>
          <a:bodyPr>
            <a:normAutofit/>
          </a:bodyPr>
          <a:lstStyle/>
          <a:p>
            <a:r>
              <a:rPr lang="en-GB" dirty="0" smtClean="0"/>
              <a:t>Cardinality</a:t>
            </a:r>
            <a:r>
              <a:rPr lang="en-GB" dirty="0"/>
              <a:t> of a </a:t>
            </a:r>
            <a:r>
              <a:rPr lang="en-GB" dirty="0" smtClean="0"/>
              <a:t>set is </a:t>
            </a:r>
            <a:r>
              <a:rPr lang="en-GB" dirty="0"/>
              <a:t>basically the size of the set. 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  <a:p>
            <a:r>
              <a:rPr lang="en-GB" dirty="0" smtClean="0"/>
              <a:t>The </a:t>
            </a:r>
            <a:r>
              <a:rPr lang="en-GB" dirty="0"/>
              <a:t>cardinality of a set is denoted </a:t>
            </a:r>
            <a:r>
              <a:rPr lang="en-GB" dirty="0" smtClean="0"/>
              <a:t>by vertical bars, </a:t>
            </a:r>
            <a:r>
              <a:rPr lang="en-GB" dirty="0" err="1" smtClean="0"/>
              <a:t>eg</a:t>
            </a:r>
            <a:r>
              <a:rPr lang="en-GB" dirty="0" smtClean="0"/>
              <a:t>.</a:t>
            </a:r>
            <a:r>
              <a:rPr lang="en-GB" dirty="0"/>
              <a:t> |A</a:t>
            </a:r>
            <a:r>
              <a:rPr lang="en-GB" dirty="0" smtClean="0"/>
              <a:t>|</a:t>
            </a:r>
            <a:br>
              <a:rPr lang="en-GB" dirty="0" smtClean="0"/>
            </a:br>
            <a:endParaRPr lang="en-GB" dirty="0"/>
          </a:p>
          <a:p>
            <a:r>
              <a:rPr lang="en-GB" dirty="0" smtClean="0"/>
              <a:t>Consider </a:t>
            </a:r>
            <a:r>
              <a:rPr lang="en-GB" dirty="0"/>
              <a:t>a set A. If A has only a finite number of elements, its cardinality is simply the number of elements in A. For example, if A={2,4,6,8,10}, then |A|=5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ADA7AF8-1FC9-4807-B4FF-6DF092ABA010}"/>
              </a:ext>
            </a:extLst>
          </p:cNvPr>
          <p:cNvSpPr txBox="1"/>
          <p:nvPr/>
        </p:nvSpPr>
        <p:spPr>
          <a:xfrm>
            <a:off x="0" y="0"/>
            <a:ext cx="4023093" cy="584775"/>
          </a:xfrm>
          <a:prstGeom prst="homePlat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AU" sz="3200" dirty="0" smtClean="0"/>
              <a:t>Concept Development</a:t>
            </a:r>
            <a:endParaRPr lang="en-AU" sz="3200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6003634" y="43934"/>
            <a:ext cx="184731" cy="369332"/>
          </a:xfrm>
          <a:prstGeom prst="rect">
            <a:avLst/>
          </a:prstGeom>
          <a:solidFill>
            <a:srgbClr val="F6F4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30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2964683-B0A4-B346-8306-7CCCFDA56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89" y="172151"/>
            <a:ext cx="8543925" cy="1325563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+mn-lt"/>
              </a:rPr>
              <a:t>Intersection and Union of sets A and B</a:t>
            </a:r>
            <a:endParaRPr lang="en-US" sz="3200" b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7A48665A-5108-AD40-912D-AE885AD884D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05333" y="1085089"/>
                <a:ext cx="11539376" cy="5669280"/>
              </a:xfrm>
            </p:spPr>
            <p:txBody>
              <a:bodyPr>
                <a:normAutofit/>
              </a:bodyPr>
              <a:lstStyle/>
              <a:p>
                <a:r>
                  <a:rPr lang="en-GB" dirty="0" smtClean="0"/>
                  <a:t>Intersection of sets A and B denoted by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A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en-A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dirty="0" smtClean="0"/>
                  <a:t> – consists of elements belonging to A and B</a:t>
                </a:r>
                <a:br>
                  <a:rPr lang="en-GB" dirty="0" smtClean="0"/>
                </a:br>
                <a:endParaRPr lang="en-GB" dirty="0" smtClean="0"/>
              </a:p>
              <a:p>
                <a:r>
                  <a:rPr lang="en-GB" dirty="0" smtClean="0"/>
                  <a:t>Union of sets A and B denoted by </a:t>
                </a:r>
                <a14:m>
                  <m:oMath xmlns:m="http://schemas.openxmlformats.org/officeDocument/2006/math">
                    <m:r>
                      <a:rPr lang="en-AU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A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en-A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dirty="0"/>
                  <a:t> – consists of elements belonging to A </a:t>
                </a:r>
                <a:r>
                  <a:rPr lang="en-GB" dirty="0" smtClean="0"/>
                  <a:t>or B (Note – this will also include elements belonging to A and B.</a:t>
                </a:r>
                <a:endParaRPr lang="en-GB" dirty="0"/>
              </a:p>
              <a:p>
                <a:pPr marL="0" indent="0">
                  <a:buNone/>
                </a:pP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7A48665A-5108-AD40-912D-AE885AD884D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5333" y="1085089"/>
                <a:ext cx="11539376" cy="5669280"/>
              </a:xfrm>
              <a:blipFill rotWithShape="0">
                <a:blip r:embed="rId2"/>
                <a:stretch>
                  <a:fillRect l="-951" t="-1720" r="-53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ADA7AF8-1FC9-4807-B4FF-6DF092ABA010}"/>
              </a:ext>
            </a:extLst>
          </p:cNvPr>
          <p:cNvSpPr txBox="1"/>
          <p:nvPr/>
        </p:nvSpPr>
        <p:spPr>
          <a:xfrm>
            <a:off x="0" y="0"/>
            <a:ext cx="4023093" cy="584775"/>
          </a:xfrm>
          <a:prstGeom prst="homePlat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AU" sz="3200" dirty="0" smtClean="0"/>
              <a:t>Concept Development</a:t>
            </a:r>
            <a:endParaRPr lang="en-AU" sz="3200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6003634" y="43934"/>
            <a:ext cx="184731" cy="369332"/>
          </a:xfrm>
          <a:prstGeom prst="rect">
            <a:avLst/>
          </a:prstGeom>
          <a:solidFill>
            <a:srgbClr val="F6F4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805283" y="3927894"/>
            <a:ext cx="1955320" cy="195532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Oval 7"/>
          <p:cNvSpPr/>
          <p:nvPr/>
        </p:nvSpPr>
        <p:spPr>
          <a:xfrm>
            <a:off x="5197361" y="3927894"/>
            <a:ext cx="1955320" cy="195532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Rounded Rectangle 8"/>
          <p:cNvSpPr/>
          <p:nvPr/>
        </p:nvSpPr>
        <p:spPr>
          <a:xfrm>
            <a:off x="3278038" y="3548332"/>
            <a:ext cx="4359215" cy="271444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TextBox 9"/>
          <p:cNvSpPr txBox="1"/>
          <p:nvPr/>
        </p:nvSpPr>
        <p:spPr>
          <a:xfrm>
            <a:off x="4044767" y="4169434"/>
            <a:ext cx="393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800" dirty="0" smtClean="0"/>
              <a:t>A</a:t>
            </a:r>
            <a:endParaRPr lang="en-AU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6395023" y="4068280"/>
            <a:ext cx="393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800" dirty="0" smtClean="0"/>
              <a:t>B</a:t>
            </a:r>
            <a:endParaRPr lang="en-AU" sz="28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2" name="Ink 11"/>
              <p14:cNvContentPartPr/>
              <p14:nvPr/>
            </p14:nvContentPartPr>
            <p14:xfrm>
              <a:off x="4044767" y="4088234"/>
              <a:ext cx="2902374" cy="1529751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21599" y="3837715"/>
                <a:ext cx="3131423" cy="20394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5" name="Ink 14"/>
              <p14:cNvContentPartPr/>
              <p14:nvPr/>
            </p14:nvContentPartPr>
            <p14:xfrm>
              <a:off x="5238249" y="4280590"/>
              <a:ext cx="509760" cy="123228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211969" y="4233430"/>
                <a:ext cx="564480" cy="1331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19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2FD72F0-D346-4484-930F-8042CBD15A4A}"/>
              </a:ext>
            </a:extLst>
          </p:cNvPr>
          <p:cNvSpPr txBox="1"/>
          <p:nvPr/>
        </p:nvSpPr>
        <p:spPr>
          <a:xfrm>
            <a:off x="-1" y="0"/>
            <a:ext cx="7400110" cy="584775"/>
          </a:xfrm>
          <a:prstGeom prst="homePlate">
            <a:avLst/>
          </a:prstGeom>
          <a:solidFill>
            <a:schemeClr val="accent5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/>
              <a:t>Cambridge </a:t>
            </a:r>
            <a:r>
              <a:rPr lang="en-US" sz="3200" b="1" dirty="0" smtClean="0"/>
              <a:t>Ex 5I Example 35</a:t>
            </a:r>
            <a:endParaRPr lang="en-AU" sz="3200" b="1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-1" y="622098"/>
            <a:ext cx="11901056" cy="585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dirty="0" smtClean="0"/>
              <a:t>Consider the three sets of numbers A = {2, 3}, B={1, 2, 3, 4} and C ={3, 4, 5}</a:t>
            </a:r>
            <a:endParaRPr lang="en-AU" sz="24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AU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0" y="1148309"/>
                <a:ext cx="11901056" cy="10773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AU" dirty="0" smtClean="0"/>
                  <a:t>Find the following:</a:t>
                </a:r>
              </a:p>
              <a:p>
                <a:pPr marL="0" indent="0">
                  <a:buNone/>
                </a:pPr>
                <a:r>
                  <a:rPr lang="en-AU" sz="2400" dirty="0" smtClean="0"/>
                  <a:t>a)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A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en-A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AU" sz="2400" dirty="0" smtClean="0"/>
                  <a:t> 			b)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A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a:rPr lang="en-A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AU" sz="2400" dirty="0" smtClean="0"/>
                  <a:t>			c)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A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en-AU" sz="24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A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en-A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</m:oMath>
                </a14:m>
                <a:endParaRPr lang="en-AU" sz="2400" dirty="0" smtClean="0"/>
              </a:p>
              <a:p>
                <a:pPr marL="0" indent="0">
                  <a:buNone/>
                </a:pPr>
                <a:r>
                  <a:rPr lang="en-AU" sz="2400" dirty="0" smtClean="0"/>
                  <a:t>d)</a:t>
                </a:r>
                <a14:m>
                  <m:oMath xmlns:m="http://schemas.openxmlformats.org/officeDocument/2006/math">
                    <m:r>
                      <a:rPr lang="en-AU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AU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</m:t>
                    </m:r>
                    <m:r>
                      <a:rPr lang="en-A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a:rPr lang="en-AU" sz="24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A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a:rPr lang="en-A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AU" sz="2400" dirty="0" smtClean="0"/>
                  <a:t>			e) |A|			f) List all subsets of C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AU" sz="2400" dirty="0"/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148309"/>
                <a:ext cx="11901056" cy="1077306"/>
              </a:xfrm>
              <a:prstGeom prst="rect">
                <a:avLst/>
              </a:prstGeom>
              <a:blipFill rotWithShape="0">
                <a:blip r:embed="rId2"/>
                <a:stretch>
                  <a:fillRect l="-1025" t="-9040" b="-4180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158658" y="2751826"/>
                <a:ext cx="2682308" cy="52417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AU" sz="2400" dirty="0" smtClean="0">
                    <a:solidFill>
                      <a:srgbClr val="002060"/>
                    </a:solidFill>
                  </a:rPr>
                  <a:t>a)</a:t>
                </a:r>
                <a:r>
                  <a:rPr lang="en-AU" sz="2400" dirty="0"/>
                  <a:t> </a:t>
                </a:r>
                <a14:m>
                  <m:oMath xmlns:m="http://schemas.openxmlformats.org/officeDocument/2006/math">
                    <m:r>
                      <a:rPr lang="en-AU" sz="240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AU" sz="2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en-AU" sz="2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r>
                      <a:rPr lang="en-AU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={3,4}</m:t>
                    </m:r>
                  </m:oMath>
                </a14:m>
                <a:r>
                  <a:rPr lang="en-AU" sz="2400" dirty="0">
                    <a:solidFill>
                      <a:srgbClr val="002060"/>
                    </a:solidFill>
                  </a:rPr>
                  <a:t> 	</a:t>
                </a:r>
                <a:r>
                  <a:rPr lang="en-AU" sz="2400" dirty="0" smtClean="0">
                    <a:solidFill>
                      <a:srgbClr val="00206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658" y="2751826"/>
                <a:ext cx="2682308" cy="524175"/>
              </a:xfrm>
              <a:prstGeom prst="rect">
                <a:avLst/>
              </a:prstGeom>
              <a:blipFill rotWithShape="0">
                <a:blip r:embed="rId3"/>
                <a:stretch>
                  <a:fillRect l="-3409" t="-16279" b="-697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 txBox="1">
                <a:spLocks/>
              </p:cNvSpPr>
              <p:nvPr/>
            </p:nvSpPr>
            <p:spPr>
              <a:xfrm>
                <a:off x="158658" y="3278037"/>
                <a:ext cx="3228648" cy="52417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AU" sz="2400" dirty="0" smtClean="0">
                    <a:solidFill>
                      <a:srgbClr val="002060"/>
                    </a:solidFill>
                  </a:rPr>
                  <a:t>b)</a:t>
                </a:r>
                <a:r>
                  <a:rPr lang="en-AU" sz="2400" dirty="0" smtClean="0"/>
                  <a:t>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AU" sz="240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a:rPr lang="en-AU" sz="2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r>
                      <a:rPr lang="en-AU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={2,3,4,5}</m:t>
                    </m:r>
                  </m:oMath>
                </a14:m>
                <a:r>
                  <a:rPr lang="en-AU" sz="2400" dirty="0">
                    <a:solidFill>
                      <a:srgbClr val="002060"/>
                    </a:solidFill>
                  </a:rPr>
                  <a:t> 	</a:t>
                </a:r>
                <a:r>
                  <a:rPr lang="en-AU" sz="2400" dirty="0" smtClean="0">
                    <a:solidFill>
                      <a:srgbClr val="00206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658" y="3278037"/>
                <a:ext cx="3228648" cy="524175"/>
              </a:xfrm>
              <a:prstGeom prst="rect">
                <a:avLst/>
              </a:prstGeom>
              <a:blipFill rotWithShape="0">
                <a:blip r:embed="rId4"/>
                <a:stretch>
                  <a:fillRect l="-2830" t="-16279" b="-697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 txBox="1">
                <a:spLocks/>
              </p:cNvSpPr>
              <p:nvPr/>
            </p:nvSpPr>
            <p:spPr>
              <a:xfrm>
                <a:off x="158658" y="3802212"/>
                <a:ext cx="3228648" cy="52417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AU" sz="2400" dirty="0">
                    <a:solidFill>
                      <a:srgbClr val="002060"/>
                    </a:solidFill>
                  </a:rPr>
                  <a:t>c</a:t>
                </a:r>
                <a:r>
                  <a:rPr lang="en-AU" sz="2400" dirty="0" smtClean="0">
                    <a:solidFill>
                      <a:srgbClr val="002060"/>
                    </a:solidFill>
                  </a:rPr>
                  <a:t>)</a:t>
                </a:r>
                <a:r>
                  <a:rPr lang="en-AU" sz="2400" dirty="0" smtClean="0"/>
                  <a:t>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AU" sz="2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en-AU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AU" sz="2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en-AU" sz="2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r>
                      <a:rPr lang="en-AU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={3}</m:t>
                    </m:r>
                  </m:oMath>
                </a14:m>
                <a:r>
                  <a:rPr lang="en-AU" sz="2400" dirty="0">
                    <a:solidFill>
                      <a:srgbClr val="002060"/>
                    </a:solidFill>
                  </a:rPr>
                  <a:t> 	</a:t>
                </a:r>
                <a:r>
                  <a:rPr lang="en-AU" sz="2400" dirty="0" smtClean="0">
                    <a:solidFill>
                      <a:srgbClr val="00206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658" y="3802212"/>
                <a:ext cx="3228648" cy="524175"/>
              </a:xfrm>
              <a:prstGeom prst="rect">
                <a:avLst/>
              </a:prstGeom>
              <a:blipFill rotWithShape="0">
                <a:blip r:embed="rId5"/>
                <a:stretch>
                  <a:fillRect l="-2830" t="-16279" b="-697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/>
              <p:cNvSpPr txBox="1">
                <a:spLocks/>
              </p:cNvSpPr>
              <p:nvPr/>
            </p:nvSpPr>
            <p:spPr>
              <a:xfrm>
                <a:off x="158658" y="4285048"/>
                <a:ext cx="4022278" cy="52417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AU" sz="2400" dirty="0" smtClean="0">
                    <a:solidFill>
                      <a:srgbClr val="002060"/>
                    </a:solidFill>
                  </a:rPr>
                  <a:t>d)</a:t>
                </a:r>
                <a:r>
                  <a:rPr lang="en-AU" sz="2400" dirty="0" smtClean="0"/>
                  <a:t>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AU" sz="2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a:rPr lang="en-AU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AU" sz="2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a:rPr lang="en-AU" sz="2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r>
                      <a:rPr lang="en-AU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={1,2,3,4,5}</m:t>
                    </m:r>
                  </m:oMath>
                </a14:m>
                <a:r>
                  <a:rPr lang="en-AU" sz="2400" dirty="0">
                    <a:solidFill>
                      <a:srgbClr val="002060"/>
                    </a:solidFill>
                  </a:rPr>
                  <a:t> 	</a:t>
                </a:r>
                <a:r>
                  <a:rPr lang="en-AU" sz="2400" dirty="0" smtClean="0">
                    <a:solidFill>
                      <a:srgbClr val="00206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658" y="4285048"/>
                <a:ext cx="4022278" cy="524175"/>
              </a:xfrm>
              <a:prstGeom prst="rect">
                <a:avLst/>
              </a:prstGeom>
              <a:blipFill rotWithShape="0">
                <a:blip r:embed="rId6"/>
                <a:stretch>
                  <a:fillRect l="-2273" t="-16279" b="-697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/>
              <p:cNvSpPr txBox="1">
                <a:spLocks/>
              </p:cNvSpPr>
              <p:nvPr/>
            </p:nvSpPr>
            <p:spPr>
              <a:xfrm>
                <a:off x="109775" y="4809223"/>
                <a:ext cx="4022278" cy="52417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AU" sz="2400" dirty="0" smtClean="0">
                    <a:solidFill>
                      <a:srgbClr val="002060"/>
                    </a:solidFill>
                  </a:rPr>
                  <a:t>e)</a:t>
                </a:r>
                <a:r>
                  <a:rPr lang="en-AU" sz="240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AU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AU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AU" sz="2400" dirty="0" smtClean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75" y="4809223"/>
                <a:ext cx="4022278" cy="524175"/>
              </a:xfrm>
              <a:prstGeom prst="rect">
                <a:avLst/>
              </a:prstGeom>
              <a:blipFill rotWithShape="0">
                <a:blip r:embed="rId7"/>
                <a:stretch>
                  <a:fillRect l="-2273" t="-16279" b="-697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/>
              <p:cNvSpPr txBox="1">
                <a:spLocks/>
              </p:cNvSpPr>
              <p:nvPr/>
            </p:nvSpPr>
            <p:spPr>
              <a:xfrm>
                <a:off x="134217" y="5302965"/>
                <a:ext cx="5662734" cy="52417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AU" sz="2400" dirty="0" smtClean="0">
                    <a:solidFill>
                      <a:srgbClr val="002060"/>
                    </a:solidFill>
                  </a:rPr>
                  <a:t>f)</a:t>
                </a:r>
                <a:r>
                  <a:rPr lang="en-AU" sz="2400" dirty="0" smtClean="0"/>
                  <a:t> Total number of sets </a:t>
                </a:r>
                <a14:m>
                  <m:oMath xmlns:m="http://schemas.openxmlformats.org/officeDocument/2006/math">
                    <m:r>
                      <a:rPr lang="en-AU" sz="24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AU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4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AU" sz="24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AU" sz="24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r>
                  <a:rPr lang="en-AU" sz="2400" b="0" i="1" dirty="0" smtClean="0">
                    <a:solidFill>
                      <a:srgbClr val="002060"/>
                    </a:solidFill>
                    <a:latin typeface="Cambria Math" panose="02040503050406030204" pitchFamily="18" charset="0"/>
                  </a:rPr>
                  <a:t/>
                </a:r>
                <a:br>
                  <a:rPr lang="en-AU" sz="2400" b="0" i="1" dirty="0" smtClean="0">
                    <a:solidFill>
                      <a:srgbClr val="002060"/>
                    </a:solidFill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AU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AU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begChr m:val="{"/>
                          <m:endChr m:val="}"/>
                          <m:ctrlPr>
                            <a:rPr lang="en-AU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AU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begChr m:val="{"/>
                          <m:endChr m:val="}"/>
                          <m:ctrlPr>
                            <a:rPr lang="en-AU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d>
                      <m:r>
                        <a:rPr lang="en-AU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begChr m:val="{"/>
                          <m:endChr m:val="}"/>
                          <m:ctrlPr>
                            <a:rPr lang="en-AU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d>
                      <m:r>
                        <a:rPr lang="en-AU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begChr m:val="{"/>
                          <m:endChr m:val="}"/>
                          <m:ctrlPr>
                            <a:rPr lang="en-AU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3,4</m:t>
                          </m:r>
                        </m:e>
                      </m:d>
                      <m:d>
                        <m:dPr>
                          <m:begChr m:val="{"/>
                          <m:endChr m:val="}"/>
                          <m:ctrlPr>
                            <a:rPr lang="en-AU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3,5</m:t>
                          </m:r>
                        </m:e>
                      </m:d>
                      <m:r>
                        <a:rPr lang="en-AU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begChr m:val="{"/>
                          <m:endChr m:val="}"/>
                          <m:ctrlPr>
                            <a:rPr lang="en-AU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4,5</m:t>
                          </m:r>
                        </m:e>
                      </m:d>
                      <m:r>
                        <a:rPr lang="en-AU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,{3,4,5}</m:t>
                      </m:r>
                    </m:oMath>
                  </m:oMathPara>
                </a14:m>
                <a:endParaRPr lang="en-AU" sz="2400" dirty="0" smtClean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217" y="5302965"/>
                <a:ext cx="5662734" cy="524175"/>
              </a:xfrm>
              <a:prstGeom prst="rect">
                <a:avLst/>
              </a:prstGeom>
              <a:blipFill rotWithShape="0">
                <a:blip r:embed="rId8"/>
                <a:stretch>
                  <a:fillRect l="-1615" t="-16279" b="-5930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03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2FD72F0-D346-4484-930F-8042CBD15A4A}"/>
              </a:ext>
            </a:extLst>
          </p:cNvPr>
          <p:cNvSpPr txBox="1"/>
          <p:nvPr/>
        </p:nvSpPr>
        <p:spPr>
          <a:xfrm>
            <a:off x="-1" y="0"/>
            <a:ext cx="7400110" cy="584775"/>
          </a:xfrm>
          <a:prstGeom prst="homePlate">
            <a:avLst/>
          </a:prstGeom>
          <a:solidFill>
            <a:schemeClr val="accent5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/>
              <a:t>Addition principle</a:t>
            </a:r>
            <a:endParaRPr lang="en-AU" sz="3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2"/>
              <p:cNvSpPr txBox="1">
                <a:spLocks/>
              </p:cNvSpPr>
              <p:nvPr/>
            </p:nvSpPr>
            <p:spPr>
              <a:xfrm>
                <a:off x="-1" y="622098"/>
                <a:ext cx="11795186" cy="214002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GB" dirty="0" smtClean="0"/>
                  <a:t>If A and B are two finite sets of objects and are mutually exclusive,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A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en-A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A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=∅</m:t>
                    </m:r>
                  </m:oMath>
                </a14:m>
                <a:endParaRPr lang="en-GB" dirty="0" smtClean="0"/>
              </a:p>
              <a:p>
                <a:pPr marL="0" indent="0">
                  <a:buNone/>
                </a:pPr>
                <a:r>
                  <a:rPr lang="en-AU" dirty="0" smtClean="0"/>
                  <a:t>Then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AU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AU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∪</m:t>
                          </m:r>
                          <m:r>
                            <a:rPr lang="en-AU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AU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AU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AU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+|</m:t>
                      </m:r>
                      <m:r>
                        <a:rPr lang="en-AU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n-AU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AU" dirty="0" smtClean="0">
                  <a:solidFill>
                    <a:srgbClr val="002060"/>
                  </a:solidFill>
                </a:endParaRPr>
              </a:p>
              <a:p>
                <a:pPr marL="0" indent="0" algn="ctr">
                  <a:buFont typeface="Arial" panose="020B0604020202020204" pitchFamily="34" charset="0"/>
                  <a:buNone/>
                </a:pPr>
                <a:endParaRPr lang="en-AU" sz="2400" dirty="0" smtClean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AU" sz="2400" dirty="0"/>
              </a:p>
            </p:txBody>
          </p:sp>
        </mc:Choice>
        <mc:Fallback xmlns="">
          <p:sp>
            <p:nvSpPr>
              <p:cNvPr id="2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622098"/>
                <a:ext cx="11795186" cy="2140024"/>
              </a:xfrm>
              <a:prstGeom prst="rect">
                <a:avLst/>
              </a:prstGeom>
              <a:blipFill rotWithShape="0">
                <a:blip r:embed="rId2"/>
                <a:stretch>
                  <a:fillRect l="-1034" t="-455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44B49B7-CEF2-40FC-8896-E59ABFBDF78B}"/>
              </a:ext>
            </a:extLst>
          </p:cNvPr>
          <p:cNvSpPr txBox="1"/>
          <p:nvPr/>
        </p:nvSpPr>
        <p:spPr>
          <a:xfrm>
            <a:off x="-1" y="2350795"/>
            <a:ext cx="6756953" cy="584775"/>
          </a:xfrm>
          <a:prstGeom prst="homePlate">
            <a:avLst/>
          </a:prstGeom>
          <a:solidFill>
            <a:srgbClr val="00206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Inclusion-exclusive principle for 2 sets</a:t>
            </a:r>
            <a:endParaRPr kumimoji="0" lang="en-AU" sz="3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ontent Placeholder 2"/>
              <p:cNvSpPr txBox="1">
                <a:spLocks/>
              </p:cNvSpPr>
              <p:nvPr/>
            </p:nvSpPr>
            <p:spPr>
              <a:xfrm>
                <a:off x="-1" y="3046853"/>
                <a:ext cx="11921067" cy="242229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GB" dirty="0" smtClean="0"/>
                  <a:t>If A and B are two finite sets of objects and are not mutually exclusive</a:t>
                </a:r>
                <a:endParaRPr lang="en-GB" dirty="0"/>
              </a:p>
              <a:p>
                <a:pPr marL="0" indent="0">
                  <a:buNone/>
                </a:pPr>
                <a:r>
                  <a:rPr lang="en-GB" dirty="0" smtClean="0"/>
                  <a:t> </a:t>
                </a:r>
                <a:r>
                  <a:rPr lang="en-AU" dirty="0" smtClean="0"/>
                  <a:t>Then </a:t>
                </a:r>
                <a:endParaRPr lang="en-AU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AU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AU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∪</m:t>
                          </m:r>
                          <m:r>
                            <a:rPr lang="en-AU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AU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AU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AU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|"/>
                          <m:ctrlPr>
                            <a:rPr lang="en-AU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AU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−|</m:t>
                      </m:r>
                      <m:r>
                        <a:rPr lang="en-AU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AU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∩</m:t>
                      </m:r>
                      <m:r>
                        <a:rPr lang="en-AU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n-AU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AU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3046853"/>
                <a:ext cx="11921067" cy="2422294"/>
              </a:xfrm>
              <a:prstGeom prst="rect">
                <a:avLst/>
              </a:prstGeom>
              <a:blipFill rotWithShape="0">
                <a:blip r:embed="rId3"/>
                <a:stretch>
                  <a:fillRect l="-1022" t="-428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val 17"/>
          <p:cNvSpPr/>
          <p:nvPr/>
        </p:nvSpPr>
        <p:spPr>
          <a:xfrm>
            <a:off x="8637916" y="4136768"/>
            <a:ext cx="1504905" cy="1504905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Oval 18"/>
          <p:cNvSpPr/>
          <p:nvPr/>
        </p:nvSpPr>
        <p:spPr>
          <a:xfrm>
            <a:off x="9527358" y="4136768"/>
            <a:ext cx="1504905" cy="1504905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8750946" y="4338933"/>
              <a:ext cx="1174320" cy="10825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611986" y="4076493"/>
                <a:ext cx="1451880" cy="163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6" name="Ink 15"/>
              <p14:cNvContentPartPr/>
              <p14:nvPr/>
            </p14:nvContentPartPr>
            <p14:xfrm>
              <a:off x="10640586" y="4417773"/>
              <a:ext cx="248400" cy="14868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618266" y="4399773"/>
                <a:ext cx="289080" cy="18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2" name="Ink 21"/>
              <p14:cNvContentPartPr/>
              <p14:nvPr/>
            </p14:nvContentPartPr>
            <p14:xfrm>
              <a:off x="9699186" y="4725213"/>
              <a:ext cx="7560" cy="612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647346" y="4615773"/>
                <a:ext cx="114120" cy="22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0" name="Ink 29"/>
              <p14:cNvContentPartPr/>
              <p14:nvPr/>
            </p14:nvContentPartPr>
            <p14:xfrm>
              <a:off x="9691986" y="4328133"/>
              <a:ext cx="1248120" cy="1109880"/>
            </p14:xfrm>
          </p:contentPart>
        </mc:Choice>
        <mc:Fallback xmlns="">
          <p:pic>
            <p:nvPicPr>
              <p:cNvPr id="30" name="Ink 29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569586" y="4075773"/>
                <a:ext cx="1495080" cy="159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37" name="Ink 1036"/>
              <p14:cNvContentPartPr/>
              <p14:nvPr/>
            </p14:nvContentPartPr>
            <p14:xfrm>
              <a:off x="8959026" y="4308693"/>
              <a:ext cx="126720" cy="252360"/>
            </p14:xfrm>
          </p:contentPart>
        </mc:Choice>
        <mc:Fallback xmlns="">
          <p:pic>
            <p:nvPicPr>
              <p:cNvPr id="1037" name="Ink 1036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942106" y="4289613"/>
                <a:ext cx="162000" cy="289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69" name="Group 1068"/>
          <p:cNvGrpSpPr/>
          <p:nvPr/>
        </p:nvGrpSpPr>
        <p:grpSpPr>
          <a:xfrm>
            <a:off x="9321186" y="5247213"/>
            <a:ext cx="2235960" cy="1395720"/>
            <a:chOff x="9321186" y="5247213"/>
            <a:chExt cx="2235960" cy="1395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54" name="Ink 1053"/>
                <p14:cNvContentPartPr/>
                <p14:nvPr/>
              </p14:nvContentPartPr>
              <p14:xfrm>
                <a:off x="9773706" y="5258733"/>
                <a:ext cx="49320" cy="65880"/>
              </p14:xfrm>
            </p:contentPart>
          </mc:Choice>
          <mc:Fallback xmlns="">
            <p:pic>
              <p:nvPicPr>
                <p:cNvPr id="1054" name="Ink 1053"/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757506" y="5242173"/>
                  <a:ext cx="8100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55" name="Ink 1054"/>
                <p14:cNvContentPartPr/>
                <p14:nvPr/>
              </p14:nvContentPartPr>
              <p14:xfrm>
                <a:off x="9822306" y="5247213"/>
                <a:ext cx="38520" cy="16200"/>
              </p14:xfrm>
            </p:contentPart>
          </mc:Choice>
          <mc:Fallback xmlns="">
            <p:pic>
              <p:nvPicPr>
                <p:cNvPr id="1055" name="Ink 1054"/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9811866" y="5234973"/>
                  <a:ext cx="6624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056" name="Ink 1055"/>
                <p14:cNvContentPartPr/>
                <p14:nvPr/>
              </p14:nvContentPartPr>
              <p14:xfrm>
                <a:off x="9816546" y="5302293"/>
                <a:ext cx="9720" cy="444600"/>
              </p14:xfrm>
            </p:contentPart>
          </mc:Choice>
          <mc:Fallback xmlns="">
            <p:pic>
              <p:nvPicPr>
                <p:cNvPr id="1056" name="Ink 1055"/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9801066" y="5296533"/>
                  <a:ext cx="43920" cy="46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057" name="Ink 1056"/>
                <p14:cNvContentPartPr/>
                <p14:nvPr/>
              </p14:nvContentPartPr>
              <p14:xfrm>
                <a:off x="9321186" y="5862093"/>
                <a:ext cx="2235960" cy="780840"/>
              </p14:xfrm>
            </p:contentPart>
          </mc:Choice>
          <mc:Fallback xmlns="">
            <p:pic>
              <p:nvPicPr>
                <p:cNvPr id="1057" name="Ink 1056"/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9303906" y="5843733"/>
                  <a:ext cx="2274480" cy="8218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752295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44B49B7-CEF2-40FC-8896-E59ABFBDF78B}"/>
              </a:ext>
            </a:extLst>
          </p:cNvPr>
          <p:cNvSpPr txBox="1"/>
          <p:nvPr/>
        </p:nvSpPr>
        <p:spPr>
          <a:xfrm>
            <a:off x="0" y="-6605"/>
            <a:ext cx="5117116" cy="584775"/>
          </a:xfrm>
          <a:prstGeom prst="homePlate">
            <a:avLst/>
          </a:prstGeom>
          <a:solidFill>
            <a:srgbClr val="00206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Cambridge Ex 5I</a:t>
            </a:r>
            <a:r>
              <a:rPr lang="en-AU" sz="3200" b="1" kern="0" dirty="0">
                <a:solidFill>
                  <a:schemeClr val="bg1"/>
                </a:solidFill>
                <a:latin typeface="Calibri"/>
              </a:rPr>
              <a:t> </a:t>
            </a:r>
            <a:r>
              <a:rPr lang="en-AU" sz="3200" b="1" kern="0" dirty="0" smtClean="0">
                <a:solidFill>
                  <a:schemeClr val="bg1"/>
                </a:solidFill>
                <a:latin typeface="Calibri"/>
              </a:rPr>
              <a:t>Example 36</a:t>
            </a:r>
            <a:endParaRPr kumimoji="0" lang="en-AU" sz="3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952" y="1251626"/>
            <a:ext cx="10142328" cy="6243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2000" dirty="0" smtClean="0">
                <a:solidFill>
                  <a:srgbClr val="002060"/>
                </a:solidFill>
              </a:rPr>
              <a:t>P- students study Physics</a:t>
            </a:r>
          </a:p>
          <a:p>
            <a:pPr marL="0" indent="0">
              <a:buNone/>
            </a:pPr>
            <a:r>
              <a:rPr lang="en-AU" sz="2000" dirty="0" smtClean="0">
                <a:solidFill>
                  <a:srgbClr val="002060"/>
                </a:solidFill>
              </a:rPr>
              <a:t>C- students study Chemistry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 txBox="1">
                <a:spLocks/>
              </p:cNvSpPr>
              <p:nvPr/>
            </p:nvSpPr>
            <p:spPr>
              <a:xfrm>
                <a:off x="1741350" y="1919927"/>
                <a:ext cx="5780884" cy="62437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AU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AU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∪</m:t>
                          </m:r>
                          <m:r>
                            <a:rPr lang="en-AU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n-AU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AU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AU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|"/>
                          <m:ctrlPr>
                            <a:rPr lang="en-AU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n-AU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−|</m:t>
                      </m:r>
                      <m:r>
                        <a:rPr lang="en-AU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en-AU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∩</m:t>
                      </m:r>
                      <m:r>
                        <a:rPr lang="en-AU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  <m:r>
                        <a:rPr lang="en-AU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AU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1350" y="1919927"/>
                <a:ext cx="5780884" cy="62437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ontent Placeholder 2"/>
          <p:cNvSpPr txBox="1">
            <a:spLocks/>
          </p:cNvSpPr>
          <p:nvPr/>
        </p:nvSpPr>
        <p:spPr>
          <a:xfrm>
            <a:off x="-1" y="622098"/>
            <a:ext cx="11901056" cy="585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dirty="0" smtClean="0"/>
              <a:t>Each of the 25 students in a Year 11 class studies physics or chemistry. Of these students, 15 study physics, 18 study Chemistry. How many students study both subjects? </a:t>
            </a:r>
            <a:endParaRPr lang="en-AU" sz="24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AU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/>
              <p:cNvSpPr txBox="1">
                <a:spLocks/>
              </p:cNvSpPr>
              <p:nvPr/>
            </p:nvSpPr>
            <p:spPr>
              <a:xfrm>
                <a:off x="2040399" y="2406894"/>
                <a:ext cx="5780884" cy="62437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AU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AU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AU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en-AU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5+</m:t>
                      </m:r>
                      <m:r>
                        <a:rPr lang="en-AU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en-AU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8</m:t>
                      </m:r>
                      <m:r>
                        <a:rPr lang="en-AU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−|</m:t>
                      </m:r>
                      <m:r>
                        <a:rPr lang="en-AU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en-AU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∩</m:t>
                      </m:r>
                      <m:r>
                        <a:rPr lang="en-AU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  <m:r>
                        <a:rPr lang="en-AU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AU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399" y="2406894"/>
                <a:ext cx="5780884" cy="62437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/>
              <p:cNvSpPr txBox="1">
                <a:spLocks/>
              </p:cNvSpPr>
              <p:nvPr/>
            </p:nvSpPr>
            <p:spPr>
              <a:xfrm>
                <a:off x="930467" y="2917113"/>
                <a:ext cx="5780884" cy="62437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AU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en-AU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∩</m:t>
                          </m:r>
                          <m:r>
                            <a:rPr lang="en-AU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n-AU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=33−25</m:t>
                      </m:r>
                    </m:oMath>
                  </m:oMathPara>
                </a14:m>
                <a:endParaRPr lang="en-AU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467" y="2917113"/>
                <a:ext cx="5780884" cy="62437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/>
              <p:cNvSpPr txBox="1">
                <a:spLocks/>
              </p:cNvSpPr>
              <p:nvPr/>
            </p:nvSpPr>
            <p:spPr>
              <a:xfrm>
                <a:off x="930467" y="3357061"/>
                <a:ext cx="4762967" cy="62437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AU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en-AU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∩</m:t>
                          </m:r>
                          <m:r>
                            <a:rPr lang="en-AU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n-AU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=8</m:t>
                      </m:r>
                    </m:oMath>
                  </m:oMathPara>
                </a14:m>
                <a:endParaRPr lang="en-AU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2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467" y="3357061"/>
                <a:ext cx="4762967" cy="62437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9542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18748</TotalTime>
  <Words>890</Words>
  <Application>Microsoft Office PowerPoint</Application>
  <PresentationFormat>Widescreen</PresentationFormat>
  <Paragraphs>142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Cambria Math</vt:lpstr>
      <vt:lpstr>Office Theme</vt:lpstr>
      <vt:lpstr>Principles of Counting</vt:lpstr>
      <vt:lpstr>What is a set?</vt:lpstr>
      <vt:lpstr>Universal and empty sets</vt:lpstr>
      <vt:lpstr>Subset</vt:lpstr>
      <vt:lpstr>Cardinality</vt:lpstr>
      <vt:lpstr>Intersection and Union of sets A and B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 HP</dc:creator>
  <cp:lastModifiedBy>Microsoft account</cp:lastModifiedBy>
  <cp:revision>371</cp:revision>
  <dcterms:created xsi:type="dcterms:W3CDTF">2017-12-27T03:10:14Z</dcterms:created>
  <dcterms:modified xsi:type="dcterms:W3CDTF">2022-03-08T03:19:29Z</dcterms:modified>
</cp:coreProperties>
</file>